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9144000" cy="5143500"/>
  <p:embeddedFontLst>
    <p:embeddedFont>
      <p:font typeface="Roboto"/>
      <p:regular r:id="rId31"/>
      <p:bold r:id="rId32"/>
      <p:italic r:id="rId33"/>
      <p:boldItalic r:id="rId34"/>
    </p:embeddedFont>
    <p:embeddedFont>
      <p:font typeface="Tahoma"/>
      <p:regular r:id="rId35"/>
      <p:bold r:id="rId36"/>
    </p:embeddedFont>
    <p:embeddedFont>
      <p:font typeface="Helvetica Neue"/>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 uri="GoogleSlidesCustomDataVersion2">
      <go:slidesCustomData xmlns:go="http://customooxmlschemas.google.com/" r:id="rId41" roundtripDataSignature="AMtx7mjPuxo/OA3WH89wRbR0lX8F9J96J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boldItalic.fntdata"/><Relationship Id="rId20" Type="http://schemas.openxmlformats.org/officeDocument/2006/relationships/slide" Target="slides/slide15.xml"/><Relationship Id="rId41" Type="http://customschemas.google.com/relationships/presentationmetadata" Target="meta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Tahoma-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HelveticaNeue-regular.fntdata"/><Relationship Id="rId14" Type="http://schemas.openxmlformats.org/officeDocument/2006/relationships/slide" Target="slides/slide9.xml"/><Relationship Id="rId36" Type="http://schemas.openxmlformats.org/officeDocument/2006/relationships/font" Target="fonts/Tahoma-bold.fntdata"/><Relationship Id="rId17" Type="http://schemas.openxmlformats.org/officeDocument/2006/relationships/slide" Target="slides/slide12.xml"/><Relationship Id="rId39" Type="http://schemas.openxmlformats.org/officeDocument/2006/relationships/font" Target="fonts/HelveticaNeue-italic.fntdata"/><Relationship Id="rId16" Type="http://schemas.openxmlformats.org/officeDocument/2006/relationships/slide" Target="slides/slide11.xml"/><Relationship Id="rId38" Type="http://schemas.openxmlformats.org/officeDocument/2006/relationships/font" Target="fonts/HelveticaNeue-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jpg>
</file>

<file path=ppt/media/image19.png>
</file>

<file path=ppt/media/image2.png>
</file>

<file path=ppt/media/image20.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1244d65faf_0_99: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80" name="Google Shape;80;g21244d65faf_0_99: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41efb61482_0_40: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41efb61482_0_40: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41d710ee6f_3_10: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g241d710ee6f_3_10: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41d710ee6f_3_48: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g241d710ee6f_3_48: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41d710ee6f_3_16: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g241d710ee6f_3_16: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41efb61482_0_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41efb61482_0_2: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41efb61482_0_1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41efb61482_0_12: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41efa6d76a_1_6: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241efa6d76a_1_6: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41d710ee6f_3_31: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g241d710ee6f_3_31: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41efa6d76a_1_12: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g241efa6d76a_1_1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41efb61482_0_21: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41efb61482_0_21: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41d710ee6f_7_0: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g241d710ee6f_7_0: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41d710ee6f_3_26: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g241d710ee6f_3_26: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41d710ee6f_3_36: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241d710ee6f_3_36: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127d00e917_3_11: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127d00e917_3_11: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1244d65faf_7_54: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1244d65faf_7_54: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1244d65faf_7_49: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1244d65faf_7_49: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1244d65faf_7_19: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1244d65faf_7_19: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1244d65faf_4_0: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1244d65faf_4_0: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1244d65faf_7_60: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1244d65faf_7_60: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41d710ee6f_3_5: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241d710ee6f_3_5: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41efb61482_2_3: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41efb61482_2_3: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3.png"/><Relationship Id="rId6" Type="http://schemas.openxmlformats.org/officeDocument/2006/relationships/image" Target="../media/image3.png"/><Relationship Id="rId7" Type="http://schemas.openxmlformats.org/officeDocument/2006/relationships/image" Target="../media/image15.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g21244d65faf_0_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g21244d65faf_0_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g21244d65faf_0_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g21244d65faf_0_3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g21244d65faf_0_39"/>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g21244d65faf_0_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g21244d65faf_0_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bg>
      <p:bgPr>
        <a:solidFill>
          <a:srgbClr val="1C4587"/>
        </a:solidFill>
      </p:bgPr>
    </p:bg>
    <p:spTree>
      <p:nvGrpSpPr>
        <p:cNvPr id="50" name="Shape 50"/>
        <p:cNvGrpSpPr/>
        <p:nvPr/>
      </p:nvGrpSpPr>
      <p:grpSpPr>
        <a:xfrm>
          <a:off x="0" y="0"/>
          <a:ext cx="0" cy="0"/>
          <a:chOff x="0" y="0"/>
          <a:chExt cx="0" cy="0"/>
        </a:xfrm>
      </p:grpSpPr>
      <p:sp>
        <p:nvSpPr>
          <p:cNvPr id="51" name="Google Shape;51;g21244d65faf_0_45"/>
          <p:cNvSpPr txBox="1"/>
          <p:nvPr>
            <p:ph type="title"/>
          </p:nvPr>
        </p:nvSpPr>
        <p:spPr>
          <a:xfrm>
            <a:off x="261957" y="288902"/>
            <a:ext cx="8620200" cy="8178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2800"/>
              <a:buNone/>
              <a:defRPr b="0" i="0" sz="2600">
                <a:solidFill>
                  <a:schemeClr val="lt1"/>
                </a:solidFill>
                <a:latin typeface="Verdana"/>
                <a:ea typeface="Verdana"/>
                <a:cs typeface="Verdana"/>
                <a:sym typeface="Verdana"/>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g21244d65faf_0_45"/>
          <p:cNvSpPr txBox="1"/>
          <p:nvPr>
            <p:ph idx="1" type="body"/>
          </p:nvPr>
        </p:nvSpPr>
        <p:spPr>
          <a:xfrm>
            <a:off x="475249" y="2004045"/>
            <a:ext cx="8284200" cy="1186800"/>
          </a:xfrm>
          <a:prstGeom prst="rect">
            <a:avLst/>
          </a:prstGeom>
          <a:noFill/>
          <a:ln>
            <a:noFill/>
          </a:ln>
        </p:spPr>
        <p:txBody>
          <a:bodyPr anchorCtr="0" anchor="t" bIns="0" lIns="0" spcFirstLastPara="1" rIns="0" wrap="square" tIns="0">
            <a:spAutoFit/>
          </a:bodyPr>
          <a:lstStyle>
            <a:lvl1pPr indent="-228600" lvl="0" marL="457200" rtl="0" algn="l">
              <a:spcBef>
                <a:spcPts val="0"/>
              </a:spcBef>
              <a:spcAft>
                <a:spcPts val="0"/>
              </a:spcAft>
              <a:buSzPts val="1800"/>
              <a:buNone/>
              <a:defRPr b="1" i="0" sz="1700">
                <a:solidFill>
                  <a:srgbClr val="00D9FD"/>
                </a:solidFill>
                <a:latin typeface="Arial"/>
                <a:ea typeface="Arial"/>
                <a:cs typeface="Arial"/>
                <a:sym typeface="Arial"/>
              </a:defRPr>
            </a:lvl1pPr>
            <a:lvl2pPr indent="-228600" lvl="1" marL="914400" rtl="0" algn="l">
              <a:spcBef>
                <a:spcPts val="1200"/>
              </a:spcBef>
              <a:spcAft>
                <a:spcPts val="0"/>
              </a:spcAft>
              <a:buSzPts val="1400"/>
              <a:buNone/>
              <a:defRPr/>
            </a:lvl2pPr>
            <a:lvl3pPr indent="-228600" lvl="2" marL="1371600" rtl="0" algn="l">
              <a:spcBef>
                <a:spcPts val="1200"/>
              </a:spcBef>
              <a:spcAft>
                <a:spcPts val="0"/>
              </a:spcAft>
              <a:buSzPts val="1400"/>
              <a:buNone/>
              <a:defRPr/>
            </a:lvl3pPr>
            <a:lvl4pPr indent="-228600" lvl="3" marL="1828800" rtl="0" algn="l">
              <a:spcBef>
                <a:spcPts val="1200"/>
              </a:spcBef>
              <a:spcAft>
                <a:spcPts val="0"/>
              </a:spcAft>
              <a:buSzPts val="1400"/>
              <a:buNone/>
              <a:defRPr/>
            </a:lvl4pPr>
            <a:lvl5pPr indent="-228600" lvl="4" marL="2286000" rtl="0" algn="l">
              <a:spcBef>
                <a:spcPts val="1200"/>
              </a:spcBef>
              <a:spcAft>
                <a:spcPts val="0"/>
              </a:spcAft>
              <a:buSzPts val="1400"/>
              <a:buNone/>
              <a:defRPr/>
            </a:lvl5pPr>
            <a:lvl6pPr indent="-228600" lvl="5" marL="2743200" rtl="0" algn="l">
              <a:spcBef>
                <a:spcPts val="1200"/>
              </a:spcBef>
              <a:spcAft>
                <a:spcPts val="0"/>
              </a:spcAft>
              <a:buSzPts val="1400"/>
              <a:buNone/>
              <a:defRPr/>
            </a:lvl6pPr>
            <a:lvl7pPr indent="-228600" lvl="6" marL="3200400" rtl="0" algn="l">
              <a:spcBef>
                <a:spcPts val="1200"/>
              </a:spcBef>
              <a:spcAft>
                <a:spcPts val="0"/>
              </a:spcAft>
              <a:buSzPts val="1400"/>
              <a:buNone/>
              <a:defRPr/>
            </a:lvl7pPr>
            <a:lvl8pPr indent="-228600" lvl="7" marL="3657600" rtl="0" algn="l">
              <a:spcBef>
                <a:spcPts val="1200"/>
              </a:spcBef>
              <a:spcAft>
                <a:spcPts val="0"/>
              </a:spcAft>
              <a:buSzPts val="1400"/>
              <a:buNone/>
              <a:defRPr/>
            </a:lvl8pPr>
            <a:lvl9pPr indent="-228600" lvl="8" marL="4114800" rtl="0" algn="l">
              <a:spcBef>
                <a:spcPts val="1200"/>
              </a:spcBef>
              <a:spcAft>
                <a:spcPts val="1200"/>
              </a:spcAft>
              <a:buSzPts val="1400"/>
              <a:buNone/>
              <a:defRPr/>
            </a:lvl9pPr>
          </a:lstStyle>
          <a:p/>
        </p:txBody>
      </p:sp>
      <p:sp>
        <p:nvSpPr>
          <p:cNvPr id="53" name="Google Shape;53;g21244d65faf_0_4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g21244d65faf_0_4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g21244d65faf_0_45"/>
          <p:cNvSpPr txBox="1"/>
          <p:nvPr>
            <p:ph idx="12" type="sldNum"/>
          </p:nvPr>
        </p:nvSpPr>
        <p:spPr>
          <a:xfrm>
            <a:off x="6583680" y="4783455"/>
            <a:ext cx="2103000" cy="1539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solidFill>
                <a:schemeClr val="lt2"/>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p:cSld name="Title Only">
    <p:bg>
      <p:bgPr>
        <a:solidFill>
          <a:schemeClr val="lt1"/>
        </a:solidFill>
      </p:bgPr>
    </p:bg>
    <p:spTree>
      <p:nvGrpSpPr>
        <p:cNvPr id="56" name="Shape 56"/>
        <p:cNvGrpSpPr/>
        <p:nvPr/>
      </p:nvGrpSpPr>
      <p:grpSpPr>
        <a:xfrm>
          <a:off x="0" y="0"/>
          <a:ext cx="0" cy="0"/>
          <a:chOff x="0" y="0"/>
          <a:chExt cx="0" cy="0"/>
        </a:xfrm>
      </p:grpSpPr>
      <p:pic>
        <p:nvPicPr>
          <p:cNvPr id="57" name="Google Shape;57;g21244d65faf_0_51"/>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58" name="Google Shape;58;g21244d65faf_0_51"/>
          <p:cNvSpPr/>
          <p:nvPr/>
        </p:nvSpPr>
        <p:spPr>
          <a:xfrm>
            <a:off x="0" y="0"/>
            <a:ext cx="9144000" cy="5143500"/>
          </a:xfrm>
          <a:custGeom>
            <a:rect b="b" l="l" r="r" t="t"/>
            <a:pathLst>
              <a:path extrusionOk="0" h="5143500" w="9144000">
                <a:moveTo>
                  <a:pt x="9143999" y="5143499"/>
                </a:moveTo>
                <a:lnTo>
                  <a:pt x="0" y="5143499"/>
                </a:lnTo>
                <a:lnTo>
                  <a:pt x="0" y="0"/>
                </a:lnTo>
              </a:path>
              <a:path extrusionOk="0" h="5143500" w="9144000">
                <a:moveTo>
                  <a:pt x="9143999" y="0"/>
                </a:moveTo>
                <a:lnTo>
                  <a:pt x="9143999" y="5143499"/>
                </a:lnTo>
              </a:path>
            </a:pathLst>
          </a:cu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59" name="Google Shape;59;g21244d65faf_0_51"/>
          <p:cNvPicPr preferRelativeResize="0"/>
          <p:nvPr/>
        </p:nvPicPr>
        <p:blipFill rotWithShape="1">
          <a:blip r:embed="rId3">
            <a:alphaModFix/>
          </a:blip>
          <a:srcRect b="0" l="0" r="0" t="0"/>
          <a:stretch/>
        </p:blipFill>
        <p:spPr>
          <a:xfrm>
            <a:off x="0" y="0"/>
            <a:ext cx="523724" cy="5143499"/>
          </a:xfrm>
          <a:prstGeom prst="rect">
            <a:avLst/>
          </a:prstGeom>
          <a:noFill/>
          <a:ln>
            <a:noFill/>
          </a:ln>
        </p:spPr>
      </p:pic>
      <p:pic>
        <p:nvPicPr>
          <p:cNvPr id="60" name="Google Shape;60;g21244d65faf_0_51"/>
          <p:cNvPicPr preferRelativeResize="0"/>
          <p:nvPr/>
        </p:nvPicPr>
        <p:blipFill rotWithShape="1">
          <a:blip r:embed="rId4">
            <a:alphaModFix/>
          </a:blip>
          <a:srcRect b="0" l="0" r="0" t="0"/>
          <a:stretch/>
        </p:blipFill>
        <p:spPr>
          <a:xfrm>
            <a:off x="8739750" y="0"/>
            <a:ext cx="404249" cy="5143499"/>
          </a:xfrm>
          <a:prstGeom prst="rect">
            <a:avLst/>
          </a:prstGeom>
          <a:noFill/>
          <a:ln>
            <a:noFill/>
          </a:ln>
        </p:spPr>
      </p:pic>
      <p:sp>
        <p:nvSpPr>
          <p:cNvPr id="61" name="Google Shape;61;g21244d65faf_0_51"/>
          <p:cNvSpPr txBox="1"/>
          <p:nvPr>
            <p:ph type="title"/>
          </p:nvPr>
        </p:nvSpPr>
        <p:spPr>
          <a:xfrm>
            <a:off x="261957" y="288902"/>
            <a:ext cx="8620200" cy="8178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2800"/>
              <a:buNone/>
              <a:defRPr b="0" i="0" sz="2600">
                <a:solidFill>
                  <a:schemeClr val="lt1"/>
                </a:solidFill>
                <a:latin typeface="Verdana"/>
                <a:ea typeface="Verdana"/>
                <a:cs typeface="Verdana"/>
                <a:sym typeface="Verdana"/>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 name="Google Shape;62;g21244d65faf_0_51"/>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3" name="Google Shape;63;g21244d65faf_0_51"/>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4" name="Google Shape;64;g21244d65faf_0_51"/>
          <p:cNvSpPr txBox="1"/>
          <p:nvPr>
            <p:ph idx="12" type="sldNum"/>
          </p:nvPr>
        </p:nvSpPr>
        <p:spPr>
          <a:xfrm>
            <a:off x="6583680" y="4783455"/>
            <a:ext cx="2103000" cy="1539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solidFill>
                <a:schemeClr val="lt2"/>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bg>
      <p:bgPr>
        <a:solidFill>
          <a:schemeClr val="lt1"/>
        </a:solidFill>
      </p:bgPr>
    </p:bg>
    <p:spTree>
      <p:nvGrpSpPr>
        <p:cNvPr id="65" name="Shape 65"/>
        <p:cNvGrpSpPr/>
        <p:nvPr/>
      </p:nvGrpSpPr>
      <p:grpSpPr>
        <a:xfrm>
          <a:off x="0" y="0"/>
          <a:ext cx="0" cy="0"/>
          <a:chOff x="0" y="0"/>
          <a:chExt cx="0" cy="0"/>
        </a:xfrm>
      </p:grpSpPr>
      <p:pic>
        <p:nvPicPr>
          <p:cNvPr id="66" name="Google Shape;66;g21244d65faf_0_60"/>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7" name="Google Shape;67;g21244d65faf_0_60"/>
          <p:cNvSpPr/>
          <p:nvPr/>
        </p:nvSpPr>
        <p:spPr>
          <a:xfrm>
            <a:off x="0" y="0"/>
            <a:ext cx="9144000" cy="5143500"/>
          </a:xfrm>
          <a:custGeom>
            <a:rect b="b" l="l" r="r" t="t"/>
            <a:pathLst>
              <a:path extrusionOk="0" h="5143500" w="9144000">
                <a:moveTo>
                  <a:pt x="9143999" y="5143499"/>
                </a:moveTo>
                <a:lnTo>
                  <a:pt x="0" y="5143499"/>
                </a:lnTo>
                <a:lnTo>
                  <a:pt x="0" y="0"/>
                </a:lnTo>
              </a:path>
              <a:path extrusionOk="0" h="5143500" w="9144000">
                <a:moveTo>
                  <a:pt x="9143999" y="0"/>
                </a:moveTo>
                <a:lnTo>
                  <a:pt x="9143999" y="5143499"/>
                </a:lnTo>
              </a:path>
            </a:pathLst>
          </a:cu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68" name="Google Shape;68;g21244d65faf_0_60"/>
          <p:cNvPicPr preferRelativeResize="0"/>
          <p:nvPr/>
        </p:nvPicPr>
        <p:blipFill rotWithShape="1">
          <a:blip r:embed="rId3">
            <a:alphaModFix/>
          </a:blip>
          <a:srcRect b="0" l="0" r="0" t="0"/>
          <a:stretch/>
        </p:blipFill>
        <p:spPr>
          <a:xfrm>
            <a:off x="0" y="0"/>
            <a:ext cx="523724" cy="5143499"/>
          </a:xfrm>
          <a:prstGeom prst="rect">
            <a:avLst/>
          </a:prstGeom>
          <a:noFill/>
          <a:ln>
            <a:noFill/>
          </a:ln>
        </p:spPr>
      </p:pic>
      <p:pic>
        <p:nvPicPr>
          <p:cNvPr id="69" name="Google Shape;69;g21244d65faf_0_60"/>
          <p:cNvPicPr preferRelativeResize="0"/>
          <p:nvPr/>
        </p:nvPicPr>
        <p:blipFill rotWithShape="1">
          <a:blip r:embed="rId4">
            <a:alphaModFix/>
          </a:blip>
          <a:srcRect b="0" l="0" r="0" t="0"/>
          <a:stretch/>
        </p:blipFill>
        <p:spPr>
          <a:xfrm>
            <a:off x="8739750" y="0"/>
            <a:ext cx="404249" cy="5143499"/>
          </a:xfrm>
          <a:prstGeom prst="rect">
            <a:avLst/>
          </a:prstGeom>
          <a:noFill/>
          <a:ln>
            <a:noFill/>
          </a:ln>
        </p:spPr>
      </p:pic>
      <p:pic>
        <p:nvPicPr>
          <p:cNvPr id="70" name="Google Shape;70;g21244d65faf_0_60"/>
          <p:cNvPicPr preferRelativeResize="0"/>
          <p:nvPr/>
        </p:nvPicPr>
        <p:blipFill rotWithShape="1">
          <a:blip r:embed="rId5">
            <a:alphaModFix/>
          </a:blip>
          <a:srcRect b="0" l="0" r="0" t="0"/>
          <a:stretch/>
        </p:blipFill>
        <p:spPr>
          <a:xfrm>
            <a:off x="0" y="0"/>
            <a:ext cx="4031974" cy="2635849"/>
          </a:xfrm>
          <a:prstGeom prst="rect">
            <a:avLst/>
          </a:prstGeom>
          <a:noFill/>
          <a:ln>
            <a:noFill/>
          </a:ln>
        </p:spPr>
      </p:pic>
      <p:pic>
        <p:nvPicPr>
          <p:cNvPr id="71" name="Google Shape;71;g21244d65faf_0_60"/>
          <p:cNvPicPr preferRelativeResize="0"/>
          <p:nvPr/>
        </p:nvPicPr>
        <p:blipFill rotWithShape="1">
          <a:blip r:embed="rId6">
            <a:alphaModFix/>
          </a:blip>
          <a:srcRect b="0" l="0" r="0" t="0"/>
          <a:stretch/>
        </p:blipFill>
        <p:spPr>
          <a:xfrm>
            <a:off x="5048252" y="2398274"/>
            <a:ext cx="4095746" cy="2745226"/>
          </a:xfrm>
          <a:prstGeom prst="rect">
            <a:avLst/>
          </a:prstGeom>
          <a:noFill/>
          <a:ln>
            <a:noFill/>
          </a:ln>
        </p:spPr>
      </p:pic>
      <p:pic>
        <p:nvPicPr>
          <p:cNvPr id="72" name="Google Shape;72;g21244d65faf_0_60"/>
          <p:cNvPicPr preferRelativeResize="0"/>
          <p:nvPr/>
        </p:nvPicPr>
        <p:blipFill rotWithShape="1">
          <a:blip r:embed="rId7">
            <a:alphaModFix/>
          </a:blip>
          <a:srcRect b="0" l="0" r="0" t="0"/>
          <a:stretch/>
        </p:blipFill>
        <p:spPr>
          <a:xfrm>
            <a:off x="1812100" y="894600"/>
            <a:ext cx="5958898" cy="3879525"/>
          </a:xfrm>
          <a:prstGeom prst="rect">
            <a:avLst/>
          </a:prstGeom>
          <a:noFill/>
          <a:ln>
            <a:noFill/>
          </a:ln>
        </p:spPr>
      </p:pic>
      <p:sp>
        <p:nvSpPr>
          <p:cNvPr id="73" name="Google Shape;73;g21244d65faf_0_60"/>
          <p:cNvSpPr txBox="1"/>
          <p:nvPr>
            <p:ph type="ctrTitle"/>
          </p:nvPr>
        </p:nvSpPr>
        <p:spPr>
          <a:xfrm>
            <a:off x="149700" y="117847"/>
            <a:ext cx="8844600" cy="3150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2800"/>
              <a:buNone/>
              <a:defRPr b="0" i="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 name="Google Shape;74;g21244d65faf_0_60"/>
          <p:cNvSpPr txBox="1"/>
          <p:nvPr>
            <p:ph idx="1" type="subTitle"/>
          </p:nvPr>
        </p:nvSpPr>
        <p:spPr>
          <a:xfrm>
            <a:off x="1371600" y="2880360"/>
            <a:ext cx="6400800" cy="12858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800"/>
              <a:buNone/>
              <a:defRPr/>
            </a:lvl1pPr>
            <a:lvl2pPr lvl="1" rtl="0" algn="l">
              <a:spcBef>
                <a:spcPts val="1200"/>
              </a:spcBef>
              <a:spcAft>
                <a:spcPts val="0"/>
              </a:spcAft>
              <a:buSzPts val="1400"/>
              <a:buNone/>
              <a:defRPr/>
            </a:lvl2pPr>
            <a:lvl3pPr lvl="2" rtl="0" algn="l">
              <a:spcBef>
                <a:spcPts val="1200"/>
              </a:spcBef>
              <a:spcAft>
                <a:spcPts val="0"/>
              </a:spcAft>
              <a:buSzPts val="1400"/>
              <a:buNone/>
              <a:defRPr/>
            </a:lvl3pPr>
            <a:lvl4pPr lvl="3" rtl="0" algn="l">
              <a:spcBef>
                <a:spcPts val="1200"/>
              </a:spcBef>
              <a:spcAft>
                <a:spcPts val="0"/>
              </a:spcAft>
              <a:buSzPts val="1400"/>
              <a:buNone/>
              <a:defRPr/>
            </a:lvl4pPr>
            <a:lvl5pPr lvl="4" rtl="0" algn="l">
              <a:spcBef>
                <a:spcPts val="1200"/>
              </a:spcBef>
              <a:spcAft>
                <a:spcPts val="0"/>
              </a:spcAft>
              <a:buSzPts val="1400"/>
              <a:buNone/>
              <a:defRPr/>
            </a:lvl5pPr>
            <a:lvl6pPr lvl="5" rtl="0" algn="l">
              <a:spcBef>
                <a:spcPts val="1200"/>
              </a:spcBef>
              <a:spcAft>
                <a:spcPts val="0"/>
              </a:spcAft>
              <a:buSzPts val="1400"/>
              <a:buNone/>
              <a:defRPr/>
            </a:lvl6pPr>
            <a:lvl7pPr lvl="6" rtl="0" algn="l">
              <a:spcBef>
                <a:spcPts val="1200"/>
              </a:spcBef>
              <a:spcAft>
                <a:spcPts val="0"/>
              </a:spcAft>
              <a:buSzPts val="1400"/>
              <a:buNone/>
              <a:defRPr/>
            </a:lvl7pPr>
            <a:lvl8pPr lvl="7" rtl="0" algn="l">
              <a:spcBef>
                <a:spcPts val="1200"/>
              </a:spcBef>
              <a:spcAft>
                <a:spcPts val="0"/>
              </a:spcAft>
              <a:buSzPts val="1400"/>
              <a:buNone/>
              <a:defRPr/>
            </a:lvl8pPr>
            <a:lvl9pPr lvl="8" rtl="0" algn="l">
              <a:spcBef>
                <a:spcPts val="1200"/>
              </a:spcBef>
              <a:spcAft>
                <a:spcPts val="1200"/>
              </a:spcAft>
              <a:buSzPts val="1400"/>
              <a:buNone/>
              <a:defRPr/>
            </a:lvl9pPr>
          </a:lstStyle>
          <a:p/>
        </p:txBody>
      </p:sp>
      <p:sp>
        <p:nvSpPr>
          <p:cNvPr id="75" name="Google Shape;75;g21244d65faf_0_60"/>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6" name="Google Shape;76;g21244d65faf_0_60"/>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7" name="Google Shape;77;g21244d65faf_0_60"/>
          <p:cNvSpPr txBox="1"/>
          <p:nvPr>
            <p:ph idx="12" type="sldNum"/>
          </p:nvPr>
        </p:nvSpPr>
        <p:spPr>
          <a:xfrm>
            <a:off x="6583680" y="4783455"/>
            <a:ext cx="2103000" cy="1539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solidFill>
                <a:schemeClr val="lt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g21244d65faf_0_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g21244d65faf_0_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g21244d65faf_0_1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g21244d65faf_0_1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g21244d65faf_0_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g21244d65faf_0_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g21244d65faf_0_1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g21244d65faf_0_1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g21244d65faf_0_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g21244d65faf_0_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g21244d65faf_0_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g21244d65faf_0_23"/>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g21244d65faf_0_23"/>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g21244d65faf_0_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g21244d65faf_0_27"/>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g21244d65faf_0_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g21244d65faf_0_30"/>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g21244d65faf_0_30"/>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g21244d65faf_0_30"/>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g21244d65faf_0_30"/>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g21244d65faf_0_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g21244d65faf_0_36"/>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g21244d65faf_0_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rgbClr val="1155CC"/>
        </a:solidFill>
      </p:bgPr>
    </p:bg>
    <p:spTree>
      <p:nvGrpSpPr>
        <p:cNvPr id="5" name="Shape 5"/>
        <p:cNvGrpSpPr/>
        <p:nvPr/>
      </p:nvGrpSpPr>
      <p:grpSpPr>
        <a:xfrm>
          <a:off x="0" y="0"/>
          <a:ext cx="0" cy="0"/>
          <a:chOff x="0" y="0"/>
          <a:chExt cx="0" cy="0"/>
        </a:xfrm>
      </p:grpSpPr>
      <p:sp>
        <p:nvSpPr>
          <p:cNvPr id="6" name="Google Shape;6;g21244d65faf_0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g21244d65faf_0_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g21244d65faf_0_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1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hyperlink" Target="https://idiotdeveloper.com/file-transfer-using-tcp-socket-in-python3/" TargetMode="External"/><Relationship Id="rId4" Type="http://schemas.openxmlformats.org/officeDocument/2006/relationships/hyperlink" Target="https://arxiv.org/abs/1602.05629" TargetMode="External"/><Relationship Id="rId5" Type="http://schemas.openxmlformats.org/officeDocument/2006/relationships/hyperlink" Target="http://www.pewinternet.org/2015/10/29/" TargetMode="External"/><Relationship Id="rId6" Type="http://schemas.openxmlformats.org/officeDocument/2006/relationships/hyperlink" Target="http://www.tensorflow."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g21244d65faf_0_99"/>
          <p:cNvSpPr txBox="1"/>
          <p:nvPr>
            <p:ph type="title"/>
          </p:nvPr>
        </p:nvSpPr>
        <p:spPr>
          <a:xfrm>
            <a:off x="1557850" y="250400"/>
            <a:ext cx="7429800" cy="943800"/>
          </a:xfrm>
          <a:prstGeom prst="rect">
            <a:avLst/>
          </a:prstGeom>
          <a:noFill/>
          <a:ln>
            <a:noFill/>
          </a:ln>
        </p:spPr>
        <p:txBody>
          <a:bodyPr anchorCtr="0" anchor="ctr" bIns="0" lIns="0" spcFirstLastPara="1" rIns="0" wrap="square" tIns="13325">
            <a:noAutofit/>
          </a:bodyPr>
          <a:lstStyle/>
          <a:p>
            <a:pPr indent="0" lvl="0" marL="12700" rtl="0" algn="ctr">
              <a:lnSpc>
                <a:spcPct val="118642"/>
              </a:lnSpc>
              <a:spcBef>
                <a:spcPts val="0"/>
              </a:spcBef>
              <a:spcAft>
                <a:spcPts val="0"/>
              </a:spcAft>
              <a:buNone/>
            </a:pPr>
            <a:r>
              <a:rPr b="1" lang="en-US" sz="2300">
                <a:solidFill>
                  <a:srgbClr val="00D9FD"/>
                </a:solidFill>
                <a:latin typeface="Trebuchet MS"/>
                <a:ea typeface="Trebuchet MS"/>
                <a:cs typeface="Trebuchet MS"/>
                <a:sym typeface="Trebuchet MS"/>
              </a:rPr>
              <a:t>Indian Institute of information </a:t>
            </a:r>
            <a:r>
              <a:rPr b="1" lang="en-US" sz="2300">
                <a:solidFill>
                  <a:srgbClr val="00D9FD"/>
                </a:solidFill>
                <a:latin typeface="Trebuchet MS"/>
                <a:ea typeface="Trebuchet MS"/>
                <a:cs typeface="Trebuchet MS"/>
                <a:sym typeface="Trebuchet MS"/>
              </a:rPr>
              <a:t>Technology </a:t>
            </a:r>
            <a:r>
              <a:rPr b="1" lang="en-US" sz="2300">
                <a:solidFill>
                  <a:srgbClr val="00D9FD"/>
                </a:solidFill>
                <a:latin typeface="Trebuchet MS"/>
                <a:ea typeface="Trebuchet MS"/>
                <a:cs typeface="Trebuchet MS"/>
                <a:sym typeface="Trebuchet MS"/>
              </a:rPr>
              <a:t>Allahabad</a:t>
            </a:r>
            <a:endParaRPr b="1" sz="2300">
              <a:solidFill>
                <a:srgbClr val="00D9FD"/>
              </a:solidFill>
              <a:latin typeface="Trebuchet MS"/>
              <a:ea typeface="Trebuchet MS"/>
              <a:cs typeface="Trebuchet MS"/>
              <a:sym typeface="Trebuchet MS"/>
            </a:endParaRPr>
          </a:p>
          <a:p>
            <a:pPr indent="0" lvl="0" marL="12700" rtl="0" algn="ctr">
              <a:lnSpc>
                <a:spcPct val="118642"/>
              </a:lnSpc>
              <a:spcBef>
                <a:spcPts val="0"/>
              </a:spcBef>
              <a:spcAft>
                <a:spcPts val="0"/>
              </a:spcAft>
              <a:buNone/>
            </a:pPr>
            <a:r>
              <a:rPr i="1" lang="en-US" sz="1700">
                <a:solidFill>
                  <a:srgbClr val="00D9FD"/>
                </a:solidFill>
                <a:latin typeface="Trebuchet MS"/>
                <a:ea typeface="Trebuchet MS"/>
                <a:cs typeface="Trebuchet MS"/>
                <a:sym typeface="Trebuchet MS"/>
              </a:rPr>
              <a:t>Prayagraj (UP) India</a:t>
            </a:r>
            <a:endParaRPr i="1" sz="1700">
              <a:solidFill>
                <a:srgbClr val="00D9FD"/>
              </a:solidFill>
              <a:latin typeface="Trebuchet MS"/>
              <a:ea typeface="Trebuchet MS"/>
              <a:cs typeface="Trebuchet MS"/>
              <a:sym typeface="Trebuchet MS"/>
            </a:endParaRPr>
          </a:p>
        </p:txBody>
      </p:sp>
      <p:sp>
        <p:nvSpPr>
          <p:cNvPr id="83" name="Google Shape;83;g21244d65faf_0_99"/>
          <p:cNvSpPr txBox="1"/>
          <p:nvPr/>
        </p:nvSpPr>
        <p:spPr>
          <a:xfrm>
            <a:off x="279225" y="3013250"/>
            <a:ext cx="4056600" cy="1852800"/>
          </a:xfrm>
          <a:prstGeom prst="rect">
            <a:avLst/>
          </a:prstGeom>
          <a:noFill/>
          <a:ln>
            <a:noFill/>
          </a:ln>
        </p:spPr>
        <p:txBody>
          <a:bodyPr anchorCtr="0" anchor="t" bIns="0" lIns="0" spcFirstLastPara="1" rIns="0" wrap="square" tIns="13325">
            <a:spAutoFit/>
          </a:bodyPr>
          <a:lstStyle/>
          <a:p>
            <a:pPr indent="0" lvl="0" marL="0" marR="0" rtl="0" algn="l">
              <a:lnSpc>
                <a:spcPct val="100000"/>
              </a:lnSpc>
              <a:spcBef>
                <a:spcPts val="400"/>
              </a:spcBef>
              <a:spcAft>
                <a:spcPts val="0"/>
              </a:spcAft>
              <a:buNone/>
            </a:pPr>
            <a:r>
              <a:rPr b="1" i="1" lang="en-US" sz="1500">
                <a:solidFill>
                  <a:srgbClr val="00D9FD"/>
                </a:solidFill>
                <a:latin typeface="Trebuchet MS"/>
                <a:ea typeface="Trebuchet MS"/>
                <a:cs typeface="Trebuchet MS"/>
                <a:sym typeface="Trebuchet MS"/>
              </a:rPr>
              <a:t> Group Members:</a:t>
            </a:r>
            <a:endParaRPr b="1" i="1" sz="1500">
              <a:solidFill>
                <a:srgbClr val="00D9FD"/>
              </a:solidFill>
              <a:latin typeface="Trebuchet MS"/>
              <a:ea typeface="Trebuchet MS"/>
              <a:cs typeface="Trebuchet MS"/>
              <a:sym typeface="Trebuchet MS"/>
            </a:endParaRPr>
          </a:p>
          <a:p>
            <a:pPr indent="0" lvl="0" marL="0" marR="0" rtl="0" algn="l">
              <a:lnSpc>
                <a:spcPct val="100000"/>
              </a:lnSpc>
              <a:spcBef>
                <a:spcPts val="400"/>
              </a:spcBef>
              <a:spcAft>
                <a:spcPts val="0"/>
              </a:spcAft>
              <a:buNone/>
            </a:pPr>
            <a:r>
              <a:t/>
            </a:r>
            <a:endParaRPr b="1" i="1" sz="1500">
              <a:solidFill>
                <a:srgbClr val="00D9FD"/>
              </a:solidFill>
              <a:latin typeface="Trebuchet MS"/>
              <a:ea typeface="Trebuchet MS"/>
              <a:cs typeface="Trebuchet MS"/>
              <a:sym typeface="Trebuchet MS"/>
            </a:endParaRPr>
          </a:p>
          <a:p>
            <a:pPr indent="0" lvl="0" marL="0" marR="0" rtl="0" algn="l">
              <a:lnSpc>
                <a:spcPct val="100000"/>
              </a:lnSpc>
              <a:spcBef>
                <a:spcPts val="400"/>
              </a:spcBef>
              <a:spcAft>
                <a:spcPts val="0"/>
              </a:spcAft>
              <a:buNone/>
            </a:pPr>
            <a:r>
              <a:rPr b="1" i="1" lang="en-US" sz="1500">
                <a:solidFill>
                  <a:schemeClr val="dk1"/>
                </a:solidFill>
                <a:latin typeface="Trebuchet MS"/>
                <a:ea typeface="Trebuchet MS"/>
                <a:cs typeface="Trebuchet MS"/>
                <a:sym typeface="Trebuchet MS"/>
              </a:rPr>
              <a:t>Rohan Singhvi       (IIB2020004)</a:t>
            </a:r>
            <a:endParaRPr sz="1500">
              <a:solidFill>
                <a:schemeClr val="dk1"/>
              </a:solidFill>
              <a:latin typeface="Trebuchet MS"/>
              <a:ea typeface="Trebuchet MS"/>
              <a:cs typeface="Trebuchet MS"/>
              <a:sym typeface="Trebuchet MS"/>
            </a:endParaRPr>
          </a:p>
          <a:p>
            <a:pPr indent="0" lvl="0" marL="0" marR="0" rtl="0" algn="l">
              <a:lnSpc>
                <a:spcPct val="100000"/>
              </a:lnSpc>
              <a:spcBef>
                <a:spcPts val="400"/>
              </a:spcBef>
              <a:spcAft>
                <a:spcPts val="0"/>
              </a:spcAft>
              <a:buNone/>
            </a:pPr>
            <a:r>
              <a:rPr b="1" i="1" lang="en-US" sz="1500">
                <a:solidFill>
                  <a:schemeClr val="dk1"/>
                </a:solidFill>
                <a:latin typeface="Trebuchet MS"/>
                <a:ea typeface="Trebuchet MS"/>
                <a:cs typeface="Trebuchet MS"/>
                <a:sym typeface="Trebuchet MS"/>
              </a:rPr>
              <a:t>Akash Biswas        (IIT2020001)</a:t>
            </a:r>
            <a:endParaRPr b="1" i="1" sz="1500">
              <a:solidFill>
                <a:schemeClr val="dk1"/>
              </a:solidFill>
              <a:latin typeface="Trebuchet MS"/>
              <a:ea typeface="Trebuchet MS"/>
              <a:cs typeface="Trebuchet MS"/>
              <a:sym typeface="Trebuchet MS"/>
            </a:endParaRPr>
          </a:p>
          <a:p>
            <a:pPr indent="0" lvl="0" marL="0" marR="1057275" rtl="0" algn="l">
              <a:lnSpc>
                <a:spcPct val="114999"/>
              </a:lnSpc>
              <a:spcBef>
                <a:spcPts val="0"/>
              </a:spcBef>
              <a:spcAft>
                <a:spcPts val="0"/>
              </a:spcAft>
              <a:buNone/>
            </a:pPr>
            <a:r>
              <a:rPr b="1" i="1" lang="en-US" sz="1500">
                <a:solidFill>
                  <a:schemeClr val="dk1"/>
                </a:solidFill>
                <a:latin typeface="Trebuchet MS"/>
                <a:ea typeface="Trebuchet MS"/>
                <a:cs typeface="Trebuchet MS"/>
                <a:sym typeface="Trebuchet MS"/>
              </a:rPr>
              <a:t>Shubham Bhokta   (IIT2020007)  </a:t>
            </a:r>
            <a:endParaRPr b="1" i="1" sz="1500">
              <a:solidFill>
                <a:schemeClr val="dk1"/>
              </a:solidFill>
              <a:latin typeface="Trebuchet MS"/>
              <a:ea typeface="Trebuchet MS"/>
              <a:cs typeface="Trebuchet MS"/>
              <a:sym typeface="Trebuchet MS"/>
            </a:endParaRPr>
          </a:p>
          <a:p>
            <a:pPr indent="0" lvl="0" marL="0" marR="1057275" rtl="0" algn="l">
              <a:lnSpc>
                <a:spcPct val="114999"/>
              </a:lnSpc>
              <a:spcBef>
                <a:spcPts val="0"/>
              </a:spcBef>
              <a:spcAft>
                <a:spcPts val="0"/>
              </a:spcAft>
              <a:buNone/>
            </a:pPr>
            <a:r>
              <a:rPr b="1" i="1" lang="en-US" sz="1500">
                <a:solidFill>
                  <a:schemeClr val="dk1"/>
                </a:solidFill>
                <a:latin typeface="Trebuchet MS"/>
                <a:ea typeface="Trebuchet MS"/>
                <a:cs typeface="Trebuchet MS"/>
                <a:sym typeface="Trebuchet MS"/>
              </a:rPr>
              <a:t>Aashish Agarwal   (IIT2020009)  </a:t>
            </a:r>
            <a:endParaRPr b="1" i="1" sz="1500">
              <a:solidFill>
                <a:schemeClr val="dk1"/>
              </a:solidFill>
              <a:latin typeface="Trebuchet MS"/>
              <a:ea typeface="Trebuchet MS"/>
              <a:cs typeface="Trebuchet MS"/>
              <a:sym typeface="Trebuchet MS"/>
            </a:endParaRPr>
          </a:p>
          <a:p>
            <a:pPr indent="0" lvl="0" marL="0" marR="1057275" rtl="0" algn="l">
              <a:lnSpc>
                <a:spcPct val="114999"/>
              </a:lnSpc>
              <a:spcBef>
                <a:spcPts val="0"/>
              </a:spcBef>
              <a:spcAft>
                <a:spcPts val="0"/>
              </a:spcAft>
              <a:buNone/>
            </a:pPr>
            <a:r>
              <a:rPr b="1" i="1" lang="en-US" sz="1500">
                <a:solidFill>
                  <a:schemeClr val="dk1"/>
                </a:solidFill>
                <a:latin typeface="Trebuchet MS"/>
                <a:ea typeface="Trebuchet MS"/>
                <a:cs typeface="Trebuchet MS"/>
                <a:sym typeface="Trebuchet MS"/>
              </a:rPr>
              <a:t>Rahul Mahto         (IIT2020022)</a:t>
            </a:r>
            <a:endParaRPr b="1" i="1" sz="1500">
              <a:solidFill>
                <a:schemeClr val="dk1"/>
              </a:solidFill>
              <a:latin typeface="Trebuchet MS"/>
              <a:ea typeface="Trebuchet MS"/>
              <a:cs typeface="Trebuchet MS"/>
              <a:sym typeface="Trebuchet MS"/>
            </a:endParaRPr>
          </a:p>
        </p:txBody>
      </p:sp>
      <p:pic>
        <p:nvPicPr>
          <p:cNvPr id="84" name="Google Shape;84;g21244d65faf_0_99"/>
          <p:cNvPicPr preferRelativeResize="0"/>
          <p:nvPr/>
        </p:nvPicPr>
        <p:blipFill>
          <a:blip r:embed="rId3">
            <a:alphaModFix/>
          </a:blip>
          <a:stretch>
            <a:fillRect/>
          </a:stretch>
        </p:blipFill>
        <p:spPr>
          <a:xfrm>
            <a:off x="192050" y="47800"/>
            <a:ext cx="1360900" cy="1301375"/>
          </a:xfrm>
          <a:prstGeom prst="rect">
            <a:avLst/>
          </a:prstGeom>
          <a:noFill/>
          <a:ln>
            <a:noFill/>
          </a:ln>
        </p:spPr>
      </p:pic>
      <p:sp>
        <p:nvSpPr>
          <p:cNvPr id="85" name="Google Shape;85;g21244d65faf_0_99"/>
          <p:cNvSpPr txBox="1"/>
          <p:nvPr/>
        </p:nvSpPr>
        <p:spPr>
          <a:xfrm>
            <a:off x="150950" y="1387925"/>
            <a:ext cx="8921100" cy="800400"/>
          </a:xfrm>
          <a:prstGeom prst="rect">
            <a:avLst/>
          </a:prstGeom>
          <a:noFill/>
          <a:ln>
            <a:noFill/>
          </a:ln>
        </p:spPr>
        <p:txBody>
          <a:bodyPr anchorCtr="0" anchor="t" bIns="91425" lIns="91425" spcFirstLastPara="1" rIns="91425" wrap="square" tIns="91425">
            <a:spAutoFit/>
          </a:bodyPr>
          <a:lstStyle/>
          <a:p>
            <a:pPr indent="0" lvl="0" marL="0" rtl="0" algn="l">
              <a:spcBef>
                <a:spcPts val="10"/>
              </a:spcBef>
              <a:spcAft>
                <a:spcPts val="0"/>
              </a:spcAft>
              <a:buClr>
                <a:srgbClr val="000000"/>
              </a:buClr>
              <a:buFont typeface="Arial"/>
              <a:buNone/>
            </a:pPr>
            <a:r>
              <a:rPr i="1" lang="en-US" sz="4000">
                <a:solidFill>
                  <a:schemeClr val="dk1"/>
                </a:solidFill>
                <a:latin typeface="Trebuchet MS"/>
                <a:ea typeface="Trebuchet MS"/>
                <a:cs typeface="Trebuchet MS"/>
                <a:sym typeface="Trebuchet MS"/>
              </a:rPr>
              <a:t>Demonstration of Federated Learning </a:t>
            </a:r>
            <a:endParaRPr sz="4000"/>
          </a:p>
        </p:txBody>
      </p:sp>
      <p:sp>
        <p:nvSpPr>
          <p:cNvPr id="86" name="Google Shape;86;g21244d65faf_0_99"/>
          <p:cNvSpPr txBox="1"/>
          <p:nvPr/>
        </p:nvSpPr>
        <p:spPr>
          <a:xfrm>
            <a:off x="3682600" y="3013250"/>
            <a:ext cx="4597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rgbClr val="00D9FD"/>
                </a:solidFill>
              </a:rPr>
              <a:t>Supervised By :          </a:t>
            </a:r>
            <a:r>
              <a:rPr b="1" lang="en-US" sz="1500">
                <a:solidFill>
                  <a:schemeClr val="dk1"/>
                </a:solidFill>
              </a:rPr>
              <a:t>Prof. K.P. Singh</a:t>
            </a:r>
            <a:endParaRPr b="1" sz="1500">
              <a:solidFill>
                <a:schemeClr val="dk1"/>
              </a:solidFill>
            </a:endParaRPr>
          </a:p>
          <a:p>
            <a:pPr indent="0" lvl="0" marL="0" rtl="0" algn="l">
              <a:spcBef>
                <a:spcPts val="0"/>
              </a:spcBef>
              <a:spcAft>
                <a:spcPts val="0"/>
              </a:spcAft>
              <a:buNone/>
            </a:pPr>
            <a:r>
              <a:t/>
            </a:r>
            <a:endParaRPr b="1" sz="1500">
              <a:solidFill>
                <a:srgbClr val="00D9FD"/>
              </a:solidFill>
            </a:endParaRPr>
          </a:p>
          <a:p>
            <a:pPr indent="0" lvl="0" marL="0" rtl="0" algn="l">
              <a:spcBef>
                <a:spcPts val="0"/>
              </a:spcBef>
              <a:spcAft>
                <a:spcPts val="0"/>
              </a:spcAft>
              <a:buNone/>
            </a:pPr>
            <a:r>
              <a:rPr b="1" lang="en-US" sz="1500">
                <a:solidFill>
                  <a:srgbClr val="00D9FD"/>
                </a:solidFill>
              </a:rPr>
              <a:t>Teaching Assistant :  </a:t>
            </a:r>
            <a:r>
              <a:rPr b="1" lang="en-US" sz="1500">
                <a:solidFill>
                  <a:schemeClr val="dk1"/>
                </a:solidFill>
              </a:rPr>
              <a:t>Inderjeet Sinha &amp;</a:t>
            </a:r>
            <a:endParaRPr b="1" sz="1500">
              <a:solidFill>
                <a:schemeClr val="dk1"/>
              </a:solidFill>
            </a:endParaRPr>
          </a:p>
          <a:p>
            <a:pPr indent="0" lvl="0" marL="0" rtl="0" algn="l">
              <a:spcBef>
                <a:spcPts val="0"/>
              </a:spcBef>
              <a:spcAft>
                <a:spcPts val="0"/>
              </a:spcAft>
              <a:buNone/>
            </a:pPr>
            <a:r>
              <a:rPr b="1" lang="en-US" sz="1500">
                <a:solidFill>
                  <a:schemeClr val="dk1"/>
                </a:solidFill>
              </a:rPr>
              <a:t>                                     Avadhoot Daulat Bangal</a:t>
            </a:r>
            <a:endParaRPr b="1" sz="15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241efb61482_0_40"/>
          <p:cNvSpPr txBox="1"/>
          <p:nvPr>
            <p:ph type="title"/>
          </p:nvPr>
        </p:nvSpPr>
        <p:spPr>
          <a:xfrm>
            <a:off x="261957" y="288902"/>
            <a:ext cx="8620200" cy="400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a:solidFill>
                  <a:srgbClr val="00D9FD"/>
                </a:solidFill>
              </a:rPr>
              <a:t>Architecture of Neural Network</a:t>
            </a:r>
            <a:endParaRPr b="1">
              <a:solidFill>
                <a:srgbClr val="00D9FD"/>
              </a:solidFill>
            </a:endParaRPr>
          </a:p>
        </p:txBody>
      </p:sp>
      <p:pic>
        <p:nvPicPr>
          <p:cNvPr id="155" name="Google Shape;155;g241efb61482_0_40"/>
          <p:cNvPicPr preferRelativeResize="0"/>
          <p:nvPr/>
        </p:nvPicPr>
        <p:blipFill>
          <a:blip r:embed="rId3">
            <a:alphaModFix/>
          </a:blip>
          <a:stretch>
            <a:fillRect/>
          </a:stretch>
        </p:blipFill>
        <p:spPr>
          <a:xfrm>
            <a:off x="995575" y="872000"/>
            <a:ext cx="7109825" cy="3354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241d710ee6f_3_10"/>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Methodology</a:t>
            </a:r>
            <a:endParaRPr b="1" sz="3500">
              <a:solidFill>
                <a:srgbClr val="00D9FD"/>
              </a:solidFill>
            </a:endParaRPr>
          </a:p>
        </p:txBody>
      </p:sp>
      <p:sp>
        <p:nvSpPr>
          <p:cNvPr id="161" name="Google Shape;161;g241d710ee6f_3_10"/>
          <p:cNvSpPr txBox="1"/>
          <p:nvPr/>
        </p:nvSpPr>
        <p:spPr>
          <a:xfrm>
            <a:off x="264450" y="1130150"/>
            <a:ext cx="8412900" cy="3399300"/>
          </a:xfrm>
          <a:prstGeom prst="rect">
            <a:avLst/>
          </a:prstGeom>
          <a:noFill/>
          <a:ln>
            <a:noFill/>
          </a:ln>
        </p:spPr>
        <p:txBody>
          <a:bodyPr anchorCtr="0" anchor="t" bIns="0" lIns="0" spcFirstLastPara="1" rIns="0" wrap="square" tIns="12700">
            <a:spAutoFit/>
          </a:bodyPr>
          <a:lstStyle/>
          <a:p>
            <a:pPr indent="-389891" lvl="0" marL="363855" marR="0" rtl="0" algn="l">
              <a:lnSpc>
                <a:spcPct val="100000"/>
              </a:lnSpc>
              <a:spcBef>
                <a:spcPts val="0"/>
              </a:spcBef>
              <a:spcAft>
                <a:spcPts val="0"/>
              </a:spcAft>
              <a:buClr>
                <a:schemeClr val="dk1"/>
              </a:buClr>
              <a:buSzPts val="2200"/>
              <a:buChar char="●"/>
            </a:pPr>
            <a:r>
              <a:rPr b="1" lang="en-US" sz="2200">
                <a:solidFill>
                  <a:schemeClr val="dk1"/>
                </a:solidFill>
              </a:rPr>
              <a:t>Data Preparation:</a:t>
            </a:r>
            <a:r>
              <a:rPr lang="en-US" sz="2200">
                <a:solidFill>
                  <a:schemeClr val="dk1"/>
                </a:solidFill>
              </a:rPr>
              <a:t> The first step is to download the MNIST dataset and split it into non-overlapping subsets for each client​.</a:t>
            </a:r>
            <a:endParaRPr sz="2200">
              <a:solidFill>
                <a:schemeClr val="dk1"/>
              </a:solidFill>
            </a:endParaRPr>
          </a:p>
          <a:p>
            <a:pPr indent="0" lvl="0" marL="457200" marR="0" rtl="0" algn="l">
              <a:lnSpc>
                <a:spcPct val="100000"/>
              </a:lnSpc>
              <a:spcBef>
                <a:spcPts val="0"/>
              </a:spcBef>
              <a:spcAft>
                <a:spcPts val="0"/>
              </a:spcAft>
              <a:buNone/>
            </a:pPr>
            <a:r>
              <a:t/>
            </a:r>
            <a:endParaRPr sz="2200">
              <a:solidFill>
                <a:schemeClr val="dk1"/>
              </a:solidFill>
            </a:endParaRPr>
          </a:p>
          <a:p>
            <a:pPr indent="-389891" lvl="0" marL="363855" marR="0" rtl="0" algn="l">
              <a:lnSpc>
                <a:spcPct val="100000"/>
              </a:lnSpc>
              <a:spcBef>
                <a:spcPts val="0"/>
              </a:spcBef>
              <a:spcAft>
                <a:spcPts val="0"/>
              </a:spcAft>
              <a:buClr>
                <a:schemeClr val="dk1"/>
              </a:buClr>
              <a:buSzPts val="2200"/>
              <a:buChar char="●"/>
            </a:pPr>
            <a:r>
              <a:rPr b="1" lang="en-US" sz="2200">
                <a:solidFill>
                  <a:schemeClr val="dk1"/>
                </a:solidFill>
              </a:rPr>
              <a:t>Model Architecture: </a:t>
            </a:r>
            <a:r>
              <a:rPr lang="en-US" sz="2200">
                <a:solidFill>
                  <a:schemeClr val="dk1"/>
                </a:solidFill>
              </a:rPr>
              <a:t>The implementation uses a simple two-layer neural network model with 784 input units, 128 hidden units, and 10 output units​.</a:t>
            </a:r>
            <a:endParaRPr sz="2200">
              <a:solidFill>
                <a:schemeClr val="dk1"/>
              </a:solidFill>
            </a:endParaRPr>
          </a:p>
          <a:p>
            <a:pPr indent="0" lvl="0" marL="457200" marR="0" rtl="0" algn="l">
              <a:lnSpc>
                <a:spcPct val="100000"/>
              </a:lnSpc>
              <a:spcBef>
                <a:spcPts val="0"/>
              </a:spcBef>
              <a:spcAft>
                <a:spcPts val="0"/>
              </a:spcAft>
              <a:buNone/>
            </a:pPr>
            <a:r>
              <a:t/>
            </a:r>
            <a:endParaRPr sz="2200">
              <a:solidFill>
                <a:schemeClr val="dk1"/>
              </a:solidFill>
            </a:endParaRPr>
          </a:p>
          <a:p>
            <a:pPr indent="-389891" lvl="0" marL="363855" marR="0" rtl="0" algn="l">
              <a:lnSpc>
                <a:spcPct val="100000"/>
              </a:lnSpc>
              <a:spcBef>
                <a:spcPts val="0"/>
              </a:spcBef>
              <a:spcAft>
                <a:spcPts val="0"/>
              </a:spcAft>
              <a:buClr>
                <a:schemeClr val="dk1"/>
              </a:buClr>
              <a:buSzPts val="2200"/>
              <a:buChar char="●"/>
            </a:pPr>
            <a:r>
              <a:rPr b="1" lang="en-US" sz="2200">
                <a:solidFill>
                  <a:schemeClr val="dk1"/>
                </a:solidFill>
              </a:rPr>
              <a:t>Client and Server Implementation:</a:t>
            </a:r>
            <a:r>
              <a:rPr lang="en-US" sz="2200">
                <a:solidFill>
                  <a:schemeClr val="dk1"/>
                </a:solidFill>
              </a:rPr>
              <a:t> The repository includes the implementation of both client and server sides​</a:t>
            </a:r>
            <a:endParaRPr sz="2200">
              <a:solidFill>
                <a:schemeClr val="dk1"/>
              </a:solidFill>
            </a:endParaRPr>
          </a:p>
          <a:p>
            <a:pPr indent="0" lvl="0" marL="0" marR="483233" rtl="0" algn="l">
              <a:lnSpc>
                <a:spcPct val="100000"/>
              </a:lnSpc>
              <a:spcBef>
                <a:spcPts val="0"/>
              </a:spcBef>
              <a:spcAft>
                <a:spcPts val="0"/>
              </a:spcAft>
              <a:buNone/>
            </a:pPr>
            <a:r>
              <a:t/>
            </a:r>
            <a:endParaRPr sz="22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g241d710ee6f_3_48"/>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Methodology</a:t>
            </a:r>
            <a:endParaRPr b="1" sz="3500">
              <a:solidFill>
                <a:srgbClr val="00D9FD"/>
              </a:solidFill>
            </a:endParaRPr>
          </a:p>
        </p:txBody>
      </p:sp>
      <p:sp>
        <p:nvSpPr>
          <p:cNvPr id="167" name="Google Shape;167;g241d710ee6f_3_48"/>
          <p:cNvSpPr txBox="1"/>
          <p:nvPr/>
        </p:nvSpPr>
        <p:spPr>
          <a:xfrm>
            <a:off x="194325" y="918250"/>
            <a:ext cx="8765400" cy="2444700"/>
          </a:xfrm>
          <a:prstGeom prst="rect">
            <a:avLst/>
          </a:prstGeom>
          <a:noFill/>
          <a:ln>
            <a:noFill/>
          </a:ln>
        </p:spPr>
        <p:txBody>
          <a:bodyPr anchorCtr="0" anchor="t" bIns="0" lIns="0" spcFirstLastPara="1" rIns="0" wrap="square" tIns="12700">
            <a:spAutoFit/>
          </a:bodyPr>
          <a:lstStyle/>
          <a:p>
            <a:pPr indent="-389891" lvl="0" marL="363855" marR="0" rtl="0" algn="l">
              <a:lnSpc>
                <a:spcPct val="100000"/>
              </a:lnSpc>
              <a:spcBef>
                <a:spcPts val="0"/>
              </a:spcBef>
              <a:spcAft>
                <a:spcPts val="0"/>
              </a:spcAft>
              <a:buClr>
                <a:schemeClr val="dk1"/>
              </a:buClr>
              <a:buSzPts val="2200"/>
              <a:buChar char="●"/>
            </a:pPr>
            <a:r>
              <a:rPr b="1" lang="en-US" sz="2200">
                <a:solidFill>
                  <a:schemeClr val="dk1"/>
                </a:solidFill>
              </a:rPr>
              <a:t>Training Process:</a:t>
            </a:r>
            <a:r>
              <a:rPr lang="en-US" sz="2200">
                <a:solidFill>
                  <a:schemeClr val="dk1"/>
                </a:solidFill>
              </a:rPr>
              <a:t> The training process involves multiple rounds of training on the local datasets followed by aggregation of the model updates at the server​</a:t>
            </a:r>
            <a:endParaRPr sz="2200">
              <a:solidFill>
                <a:schemeClr val="dk1"/>
              </a:solidFill>
            </a:endParaRPr>
          </a:p>
          <a:p>
            <a:pPr indent="0" lvl="0" marL="0" marR="0" rtl="0" algn="l">
              <a:lnSpc>
                <a:spcPct val="100000"/>
              </a:lnSpc>
              <a:spcBef>
                <a:spcPts val="0"/>
              </a:spcBef>
              <a:spcAft>
                <a:spcPts val="0"/>
              </a:spcAft>
              <a:buNone/>
            </a:pPr>
            <a:r>
              <a:t/>
            </a:r>
            <a:endParaRPr sz="2200">
              <a:solidFill>
                <a:schemeClr val="dk1"/>
              </a:solidFill>
            </a:endParaRPr>
          </a:p>
          <a:p>
            <a:pPr indent="-415291" lvl="0" marL="363855" marR="0" rtl="0" algn="l">
              <a:lnSpc>
                <a:spcPct val="100000"/>
              </a:lnSpc>
              <a:spcBef>
                <a:spcPts val="0"/>
              </a:spcBef>
              <a:spcAft>
                <a:spcPts val="0"/>
              </a:spcAft>
              <a:buClr>
                <a:schemeClr val="dk1"/>
              </a:buClr>
              <a:buSzPts val="2600"/>
              <a:buChar char="●"/>
            </a:pPr>
            <a:r>
              <a:rPr b="1" lang="en-US" sz="2200">
                <a:solidFill>
                  <a:schemeClr val="dk1"/>
                </a:solidFill>
              </a:rPr>
              <a:t>Model Evaluation: </a:t>
            </a:r>
            <a:r>
              <a:rPr lang="en-US" sz="2200">
                <a:solidFill>
                  <a:schemeClr val="dk1"/>
                </a:solidFill>
              </a:rPr>
              <a:t>The implementation includes functionality to test the performance of the global model on a separate test dataset, allowing for evaluation of the model's accuracy over time</a:t>
            </a:r>
            <a:endParaRPr sz="22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241d710ee6f_3_16"/>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Implementation</a:t>
            </a:r>
            <a:endParaRPr b="1" sz="3500">
              <a:solidFill>
                <a:srgbClr val="00D9FD"/>
              </a:solidFill>
            </a:endParaRPr>
          </a:p>
        </p:txBody>
      </p:sp>
      <p:sp>
        <p:nvSpPr>
          <p:cNvPr id="173" name="Google Shape;173;g241d710ee6f_3_16"/>
          <p:cNvSpPr txBox="1"/>
          <p:nvPr/>
        </p:nvSpPr>
        <p:spPr>
          <a:xfrm>
            <a:off x="274250" y="895025"/>
            <a:ext cx="8412900" cy="4278000"/>
          </a:xfrm>
          <a:prstGeom prst="rect">
            <a:avLst/>
          </a:prstGeom>
          <a:noFill/>
          <a:ln>
            <a:noFill/>
          </a:ln>
        </p:spPr>
        <p:txBody>
          <a:bodyPr anchorCtr="0" anchor="t" bIns="0" lIns="0" spcFirstLastPara="1" rIns="0" wrap="square" tIns="12700">
            <a:spAutoFit/>
          </a:bodyPr>
          <a:lstStyle/>
          <a:p>
            <a:pPr indent="-361950" lvl="0" marL="457200" rtl="0" algn="l">
              <a:spcBef>
                <a:spcPts val="0"/>
              </a:spcBef>
              <a:spcAft>
                <a:spcPts val="0"/>
              </a:spcAft>
              <a:buClr>
                <a:schemeClr val="dk1"/>
              </a:buClr>
              <a:buSzPts val="2100"/>
              <a:buChar char="●"/>
            </a:pPr>
            <a:r>
              <a:rPr lang="en-US" sz="2100">
                <a:solidFill>
                  <a:schemeClr val="dk1"/>
                </a:solidFill>
                <a:latin typeface="Roboto"/>
                <a:ea typeface="Roboto"/>
                <a:cs typeface="Roboto"/>
                <a:sym typeface="Roboto"/>
              </a:rPr>
              <a:t>It's a Server-Client based application written in Python to demonstrate the federated learning on MNIST dataset classification. The server and the clients communicate using     web - socket method.</a:t>
            </a:r>
            <a:endParaRPr sz="2100">
              <a:solidFill>
                <a:schemeClr val="dk1"/>
              </a:solidFill>
              <a:latin typeface="Roboto"/>
              <a:ea typeface="Roboto"/>
              <a:cs typeface="Roboto"/>
              <a:sym typeface="Roboto"/>
            </a:endParaRPr>
          </a:p>
          <a:p>
            <a:pPr indent="0" lvl="0" marL="457200" rtl="0" algn="l">
              <a:spcBef>
                <a:spcPts val="0"/>
              </a:spcBef>
              <a:spcAft>
                <a:spcPts val="0"/>
              </a:spcAft>
              <a:buNone/>
            </a:pPr>
            <a:r>
              <a:t/>
            </a:r>
            <a:endParaRPr sz="2100">
              <a:solidFill>
                <a:schemeClr val="dk1"/>
              </a:solidFill>
              <a:latin typeface="Roboto"/>
              <a:ea typeface="Roboto"/>
              <a:cs typeface="Roboto"/>
              <a:sym typeface="Roboto"/>
            </a:endParaRPr>
          </a:p>
          <a:p>
            <a:pPr indent="0" lvl="0" marL="457200" rtl="0" algn="l">
              <a:spcBef>
                <a:spcPts val="0"/>
              </a:spcBef>
              <a:spcAft>
                <a:spcPts val="0"/>
              </a:spcAft>
              <a:buNone/>
            </a:pPr>
            <a:r>
              <a:t/>
            </a:r>
            <a:endParaRPr sz="2100">
              <a:solidFill>
                <a:schemeClr val="dk1"/>
              </a:solidFill>
              <a:latin typeface="Roboto"/>
              <a:ea typeface="Roboto"/>
              <a:cs typeface="Roboto"/>
              <a:sym typeface="Roboto"/>
            </a:endParaRPr>
          </a:p>
          <a:p>
            <a:pPr indent="0" lvl="0" marL="457200" rtl="0" algn="l">
              <a:spcBef>
                <a:spcPts val="0"/>
              </a:spcBef>
              <a:spcAft>
                <a:spcPts val="0"/>
              </a:spcAft>
              <a:buNone/>
            </a:pPr>
            <a:r>
              <a:t/>
            </a:r>
            <a:endParaRPr sz="2100">
              <a:solidFill>
                <a:schemeClr val="dk1"/>
              </a:solidFill>
              <a:latin typeface="Roboto"/>
              <a:ea typeface="Roboto"/>
              <a:cs typeface="Roboto"/>
              <a:sym typeface="Roboto"/>
            </a:endParaRPr>
          </a:p>
          <a:p>
            <a:pPr indent="-368300" lvl="0" marL="457200" rtl="0" algn="l">
              <a:lnSpc>
                <a:spcPct val="115000"/>
              </a:lnSpc>
              <a:spcBef>
                <a:spcPts val="0"/>
              </a:spcBef>
              <a:spcAft>
                <a:spcPts val="0"/>
              </a:spcAft>
              <a:buClr>
                <a:schemeClr val="dk1"/>
              </a:buClr>
              <a:buSzPts val="2200"/>
              <a:buFont typeface="Roboto"/>
              <a:buChar char="●"/>
            </a:pPr>
            <a:r>
              <a:rPr b="1" lang="en-US" sz="2200">
                <a:solidFill>
                  <a:schemeClr val="dk1"/>
                </a:solidFill>
                <a:latin typeface="Roboto"/>
                <a:ea typeface="Roboto"/>
                <a:cs typeface="Roboto"/>
                <a:sym typeface="Roboto"/>
              </a:rPr>
              <a:t>Client Implementation: </a:t>
            </a:r>
            <a:r>
              <a:rPr lang="en-US" sz="2200">
                <a:solidFill>
                  <a:schemeClr val="dk1"/>
                </a:solidFill>
                <a:latin typeface="Roboto"/>
                <a:ea typeface="Roboto"/>
                <a:cs typeface="Roboto"/>
                <a:sym typeface="Roboto"/>
              </a:rPr>
              <a:t> </a:t>
            </a:r>
            <a:endParaRPr sz="2200">
              <a:solidFill>
                <a:schemeClr val="dk1"/>
              </a:solidFill>
              <a:latin typeface="Roboto"/>
              <a:ea typeface="Roboto"/>
              <a:cs typeface="Roboto"/>
              <a:sym typeface="Roboto"/>
            </a:endParaRPr>
          </a:p>
          <a:p>
            <a:pPr indent="-342900" lvl="0" marL="1257300" rtl="0" algn="l">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Makes a request from the server to get the updated model weights.</a:t>
            </a:r>
            <a:endParaRPr sz="1800">
              <a:solidFill>
                <a:schemeClr val="dk1"/>
              </a:solidFill>
              <a:latin typeface="Roboto"/>
              <a:ea typeface="Roboto"/>
              <a:cs typeface="Roboto"/>
              <a:sym typeface="Roboto"/>
            </a:endParaRPr>
          </a:p>
          <a:p>
            <a:pPr indent="-342900" lvl="0" marL="1257300" rtl="0" algn="l">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After the client has got the updated weights, it trains on the data and updates the model weights.</a:t>
            </a:r>
            <a:endParaRPr sz="1800">
              <a:solidFill>
                <a:schemeClr val="dk1"/>
              </a:solidFill>
              <a:latin typeface="Roboto"/>
              <a:ea typeface="Roboto"/>
              <a:cs typeface="Roboto"/>
              <a:sym typeface="Roboto"/>
            </a:endParaRPr>
          </a:p>
          <a:p>
            <a:pPr indent="-342900" lvl="0" marL="1257300" rtl="0" algn="l">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It tries to send the updated weights to the server.</a:t>
            </a:r>
            <a:endParaRPr sz="18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2200">
              <a:solidFill>
                <a:schemeClr val="dk1"/>
              </a:solidFill>
            </a:endParaRPr>
          </a:p>
        </p:txBody>
      </p:sp>
      <p:pic>
        <p:nvPicPr>
          <p:cNvPr id="174" name="Google Shape;174;g241d710ee6f_3_16"/>
          <p:cNvPicPr preferRelativeResize="0"/>
          <p:nvPr/>
        </p:nvPicPr>
        <p:blipFill>
          <a:blip r:embed="rId3">
            <a:alphaModFix/>
          </a:blip>
          <a:stretch>
            <a:fillRect/>
          </a:stretch>
        </p:blipFill>
        <p:spPr>
          <a:xfrm>
            <a:off x="3772763" y="1970488"/>
            <a:ext cx="4314825" cy="1114425"/>
          </a:xfrm>
          <a:prstGeom prst="rect">
            <a:avLst/>
          </a:prstGeom>
          <a:noFill/>
          <a:ln cap="flat" cmpd="sng" w="28575">
            <a:solidFill>
              <a:srgbClr val="00D9FD"/>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241efb61482_0_2"/>
          <p:cNvSpPr txBox="1"/>
          <p:nvPr>
            <p:ph type="title"/>
          </p:nvPr>
        </p:nvSpPr>
        <p:spPr>
          <a:xfrm>
            <a:off x="261957" y="288902"/>
            <a:ext cx="8620200" cy="400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solidFill>
                  <a:schemeClr val="accent2"/>
                </a:solidFill>
              </a:rPr>
              <a:t>Clients:</a:t>
            </a:r>
            <a:endParaRPr>
              <a:solidFill>
                <a:schemeClr val="accent2"/>
              </a:solidFill>
            </a:endParaRPr>
          </a:p>
        </p:txBody>
      </p:sp>
      <p:pic>
        <p:nvPicPr>
          <p:cNvPr id="180" name="Google Shape;180;g241efb61482_0_2"/>
          <p:cNvPicPr preferRelativeResize="0"/>
          <p:nvPr/>
        </p:nvPicPr>
        <p:blipFill>
          <a:blip r:embed="rId3">
            <a:alphaModFix/>
          </a:blip>
          <a:stretch>
            <a:fillRect/>
          </a:stretch>
        </p:blipFill>
        <p:spPr>
          <a:xfrm>
            <a:off x="173925" y="827625"/>
            <a:ext cx="3739024" cy="3651750"/>
          </a:xfrm>
          <a:prstGeom prst="rect">
            <a:avLst/>
          </a:prstGeom>
          <a:noFill/>
          <a:ln cap="flat" cmpd="sng" w="28575">
            <a:solidFill>
              <a:srgbClr val="00D9FD"/>
            </a:solidFill>
            <a:prstDash val="solid"/>
            <a:round/>
            <a:headEnd len="sm" w="sm" type="none"/>
            <a:tailEnd len="sm" w="sm" type="none"/>
          </a:ln>
        </p:spPr>
      </p:pic>
      <p:pic>
        <p:nvPicPr>
          <p:cNvPr id="181" name="Google Shape;181;g241efb61482_0_2"/>
          <p:cNvPicPr preferRelativeResize="0"/>
          <p:nvPr/>
        </p:nvPicPr>
        <p:blipFill>
          <a:blip r:embed="rId4">
            <a:alphaModFix/>
          </a:blip>
          <a:stretch>
            <a:fillRect/>
          </a:stretch>
        </p:blipFill>
        <p:spPr>
          <a:xfrm>
            <a:off x="4065350" y="841500"/>
            <a:ext cx="4926252" cy="3651751"/>
          </a:xfrm>
          <a:prstGeom prst="rect">
            <a:avLst/>
          </a:prstGeom>
          <a:noFill/>
          <a:ln cap="flat" cmpd="sng" w="28575">
            <a:solidFill>
              <a:srgbClr val="00D9FD"/>
            </a:solidFill>
            <a:prstDash val="solid"/>
            <a:round/>
            <a:headEnd len="sm" w="sm" type="none"/>
            <a:tailEnd len="sm" w="sm" type="none"/>
          </a:ln>
        </p:spPr>
      </p:pic>
      <p:sp>
        <p:nvSpPr>
          <p:cNvPr id="182" name="Google Shape;182;g241efb61482_0_2"/>
          <p:cNvSpPr txBox="1"/>
          <p:nvPr/>
        </p:nvSpPr>
        <p:spPr>
          <a:xfrm>
            <a:off x="1389025" y="4617900"/>
            <a:ext cx="111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C</a:t>
            </a:r>
            <a:r>
              <a:rPr lang="en-US">
                <a:solidFill>
                  <a:schemeClr val="dk1"/>
                </a:solidFill>
              </a:rPr>
              <a:t>lient 1</a:t>
            </a:r>
            <a:endParaRPr>
              <a:solidFill>
                <a:schemeClr val="dk1"/>
              </a:solidFill>
            </a:endParaRPr>
          </a:p>
        </p:txBody>
      </p:sp>
      <p:sp>
        <p:nvSpPr>
          <p:cNvPr id="183" name="Google Shape;183;g241efb61482_0_2"/>
          <p:cNvSpPr txBox="1"/>
          <p:nvPr/>
        </p:nvSpPr>
        <p:spPr>
          <a:xfrm>
            <a:off x="5559400" y="4572000"/>
            <a:ext cx="111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C</a:t>
            </a:r>
            <a:r>
              <a:rPr lang="en-US">
                <a:solidFill>
                  <a:schemeClr val="dk1"/>
                </a:solidFill>
              </a:rPr>
              <a:t>lient 2</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g241efb61482_0_12"/>
          <p:cNvPicPr preferRelativeResize="0"/>
          <p:nvPr/>
        </p:nvPicPr>
        <p:blipFill>
          <a:blip r:embed="rId3">
            <a:alphaModFix/>
          </a:blip>
          <a:stretch>
            <a:fillRect/>
          </a:stretch>
        </p:blipFill>
        <p:spPr>
          <a:xfrm>
            <a:off x="2778638" y="244925"/>
            <a:ext cx="4353825" cy="4528500"/>
          </a:xfrm>
          <a:prstGeom prst="rect">
            <a:avLst/>
          </a:prstGeom>
          <a:noFill/>
          <a:ln cap="flat" cmpd="sng" w="28575">
            <a:solidFill>
              <a:srgbClr val="00D9FD"/>
            </a:solidFill>
            <a:prstDash val="solid"/>
            <a:round/>
            <a:headEnd len="sm" w="sm" type="none"/>
            <a:tailEnd len="sm" w="sm" type="none"/>
          </a:ln>
        </p:spPr>
      </p:pic>
      <p:sp>
        <p:nvSpPr>
          <p:cNvPr id="189" name="Google Shape;189;g241efb61482_0_12"/>
          <p:cNvSpPr txBox="1"/>
          <p:nvPr/>
        </p:nvSpPr>
        <p:spPr>
          <a:xfrm>
            <a:off x="779100" y="424975"/>
            <a:ext cx="111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C</a:t>
            </a:r>
            <a:r>
              <a:rPr lang="en-US">
                <a:solidFill>
                  <a:schemeClr val="dk1"/>
                </a:solidFill>
              </a:rPr>
              <a:t>lient 3</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241efa6d76a_1_6"/>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Implementation</a:t>
            </a:r>
            <a:endParaRPr b="1" sz="3500">
              <a:solidFill>
                <a:srgbClr val="00D9FD"/>
              </a:solidFill>
            </a:endParaRPr>
          </a:p>
        </p:txBody>
      </p:sp>
      <p:sp>
        <p:nvSpPr>
          <p:cNvPr id="195" name="Google Shape;195;g241efa6d76a_1_6"/>
          <p:cNvSpPr txBox="1"/>
          <p:nvPr/>
        </p:nvSpPr>
        <p:spPr>
          <a:xfrm>
            <a:off x="374625" y="992975"/>
            <a:ext cx="8292900" cy="4007100"/>
          </a:xfrm>
          <a:prstGeom prst="rect">
            <a:avLst/>
          </a:prstGeom>
          <a:noFill/>
          <a:ln>
            <a:noFill/>
          </a:ln>
        </p:spPr>
        <p:txBody>
          <a:bodyPr anchorCtr="0" anchor="t" bIns="0" lIns="0" spcFirstLastPara="1" rIns="0" wrap="square" tIns="12700">
            <a:spAutoFit/>
          </a:bodyPr>
          <a:lstStyle/>
          <a:p>
            <a:pPr indent="-368300" lvl="0" marL="457200" rtl="0" algn="l">
              <a:lnSpc>
                <a:spcPct val="115000"/>
              </a:lnSpc>
              <a:spcBef>
                <a:spcPts val="0"/>
              </a:spcBef>
              <a:spcAft>
                <a:spcPts val="0"/>
              </a:spcAft>
              <a:buClr>
                <a:schemeClr val="dk1"/>
              </a:buClr>
              <a:buSzPts val="2200"/>
              <a:buFont typeface="Roboto"/>
              <a:buChar char="●"/>
            </a:pPr>
            <a:r>
              <a:rPr b="1" lang="en-US" sz="2200">
                <a:solidFill>
                  <a:schemeClr val="dk1"/>
                </a:solidFill>
                <a:latin typeface="Roboto"/>
                <a:ea typeface="Roboto"/>
                <a:cs typeface="Roboto"/>
                <a:sym typeface="Roboto"/>
              </a:rPr>
              <a:t>Server Implementation:</a:t>
            </a:r>
            <a:r>
              <a:rPr b="1" lang="en-US" sz="1800">
                <a:solidFill>
                  <a:schemeClr val="dk1"/>
                </a:solidFill>
                <a:latin typeface="Roboto"/>
                <a:ea typeface="Roboto"/>
                <a:cs typeface="Roboto"/>
                <a:sym typeface="Roboto"/>
              </a:rPr>
              <a:t>The server keeps running. For each new request, it spawns a new thread to handle the request. It accepts only GET and POST requests.</a:t>
            </a:r>
            <a:r>
              <a:rPr lang="en-US" sz="1800">
                <a:solidFill>
                  <a:schemeClr val="dk1"/>
                </a:solidFill>
                <a:latin typeface="Roboto"/>
                <a:ea typeface="Roboto"/>
                <a:cs typeface="Roboto"/>
                <a:sym typeface="Roboto"/>
              </a:rPr>
              <a:t> </a:t>
            </a:r>
            <a:r>
              <a:rPr lang="en-US" sz="2200">
                <a:solidFill>
                  <a:schemeClr val="dk1"/>
                </a:solidFill>
                <a:latin typeface="Roboto"/>
                <a:ea typeface="Roboto"/>
                <a:cs typeface="Roboto"/>
                <a:sym typeface="Roboto"/>
              </a:rPr>
              <a:t> </a:t>
            </a:r>
            <a:endParaRPr sz="2200">
              <a:solidFill>
                <a:schemeClr val="dk1"/>
              </a:solidFill>
              <a:latin typeface="Roboto"/>
              <a:ea typeface="Roboto"/>
              <a:cs typeface="Roboto"/>
              <a:sym typeface="Roboto"/>
            </a:endParaRPr>
          </a:p>
          <a:p>
            <a:pPr indent="-355600" lvl="0" marL="1143000" rtl="0" algn="l">
              <a:lnSpc>
                <a:spcPct val="115000"/>
              </a:lnSpc>
              <a:spcBef>
                <a:spcPts val="0"/>
              </a:spcBef>
              <a:spcAft>
                <a:spcPts val="0"/>
              </a:spcAft>
              <a:buClr>
                <a:schemeClr val="dk1"/>
              </a:buClr>
              <a:buSzPts val="2000"/>
              <a:buFont typeface="Roboto"/>
              <a:buChar char="●"/>
            </a:pPr>
            <a:r>
              <a:rPr lang="en-US" sz="2000">
                <a:solidFill>
                  <a:schemeClr val="dk1"/>
                </a:solidFill>
                <a:latin typeface="Roboto"/>
                <a:ea typeface="Roboto"/>
                <a:cs typeface="Roboto"/>
                <a:sym typeface="Roboto"/>
              </a:rPr>
              <a:t>Sending the updated model weights to the clients</a:t>
            </a:r>
            <a:endParaRPr sz="2000">
              <a:solidFill>
                <a:schemeClr val="dk1"/>
              </a:solidFill>
              <a:latin typeface="Roboto"/>
              <a:ea typeface="Roboto"/>
              <a:cs typeface="Roboto"/>
              <a:sym typeface="Roboto"/>
            </a:endParaRPr>
          </a:p>
          <a:p>
            <a:pPr indent="-355600" lvl="0" marL="1143000" rtl="0" algn="l">
              <a:lnSpc>
                <a:spcPct val="115000"/>
              </a:lnSpc>
              <a:spcBef>
                <a:spcPts val="0"/>
              </a:spcBef>
              <a:spcAft>
                <a:spcPts val="0"/>
              </a:spcAft>
              <a:buClr>
                <a:schemeClr val="dk1"/>
              </a:buClr>
              <a:buSzPts val="2000"/>
              <a:buFont typeface="Roboto"/>
              <a:buChar char="●"/>
            </a:pPr>
            <a:r>
              <a:rPr lang="en-US" sz="2000">
                <a:solidFill>
                  <a:schemeClr val="dk1"/>
                </a:solidFill>
                <a:latin typeface="Roboto"/>
                <a:ea typeface="Roboto"/>
                <a:cs typeface="Roboto"/>
                <a:sym typeface="Roboto"/>
              </a:rPr>
              <a:t>Receiving the trained model weights from the clients</a:t>
            </a:r>
            <a:endParaRPr sz="2000">
              <a:solidFill>
                <a:schemeClr val="dk1"/>
              </a:solidFill>
              <a:latin typeface="Roboto"/>
              <a:ea typeface="Roboto"/>
              <a:cs typeface="Roboto"/>
              <a:sym typeface="Roboto"/>
            </a:endParaRPr>
          </a:p>
          <a:p>
            <a:pPr indent="-342900" lvl="0" marL="628650" rtl="0" algn="l">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Server does a weighted average of the received model weights from the clients. Clients also send the number of datasets on which their model has been trained in total.</a:t>
            </a:r>
            <a:endParaRPr sz="1800">
              <a:solidFill>
                <a:schemeClr val="dk1"/>
              </a:solidFill>
              <a:latin typeface="Roboto"/>
              <a:ea typeface="Roboto"/>
              <a:cs typeface="Roboto"/>
              <a:sym typeface="Roboto"/>
            </a:endParaRPr>
          </a:p>
          <a:p>
            <a:pPr indent="-342900" lvl="0" marL="628650" rtl="0" algn="l">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The server does the weighted average of their weights and the client weights and updates the weights at the server.</a:t>
            </a:r>
            <a:endParaRPr sz="1800">
              <a:solidFill>
                <a:schemeClr val="dk1"/>
              </a:solidFill>
              <a:latin typeface="Roboto"/>
              <a:ea typeface="Roboto"/>
              <a:cs typeface="Roboto"/>
              <a:sym typeface="Roboto"/>
            </a:endParaRPr>
          </a:p>
          <a:p>
            <a:pPr indent="-342900" lvl="0" marL="628650" rtl="0" algn="l">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The server saves the model weights after every SAVE_MODEL (defined in server/server.py) updates in server/model file.</a:t>
            </a:r>
            <a:endParaRPr sz="22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241d710ee6f_3_31"/>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Screenshots</a:t>
            </a:r>
            <a:endParaRPr b="1" sz="3500">
              <a:solidFill>
                <a:srgbClr val="00D9FD"/>
              </a:solidFill>
            </a:endParaRPr>
          </a:p>
        </p:txBody>
      </p:sp>
      <p:sp>
        <p:nvSpPr>
          <p:cNvPr id="201" name="Google Shape;201;g241d710ee6f_3_31"/>
          <p:cNvSpPr txBox="1"/>
          <p:nvPr/>
        </p:nvSpPr>
        <p:spPr>
          <a:xfrm>
            <a:off x="289600" y="967638"/>
            <a:ext cx="2312400" cy="351600"/>
          </a:xfrm>
          <a:prstGeom prst="rect">
            <a:avLst/>
          </a:prstGeom>
          <a:noFill/>
          <a:ln>
            <a:noFill/>
          </a:ln>
        </p:spPr>
        <p:txBody>
          <a:bodyPr anchorCtr="0" anchor="t" bIns="0" lIns="0" spcFirstLastPara="1" rIns="0" wrap="square" tIns="12700">
            <a:spAutoFit/>
          </a:bodyPr>
          <a:lstStyle/>
          <a:p>
            <a:pPr indent="0" lvl="0" marL="0" marR="0" rtl="0" algn="l">
              <a:lnSpc>
                <a:spcPct val="100000"/>
              </a:lnSpc>
              <a:spcBef>
                <a:spcPts val="0"/>
              </a:spcBef>
              <a:spcAft>
                <a:spcPts val="0"/>
              </a:spcAft>
              <a:buNone/>
            </a:pPr>
            <a:r>
              <a:rPr lang="en-US" sz="2200">
                <a:solidFill>
                  <a:schemeClr val="dk1"/>
                </a:solidFill>
              </a:rPr>
              <a:t>Server Side:</a:t>
            </a:r>
            <a:endParaRPr sz="2200">
              <a:solidFill>
                <a:schemeClr val="dk1"/>
              </a:solidFill>
            </a:endParaRPr>
          </a:p>
        </p:txBody>
      </p:sp>
      <p:pic>
        <p:nvPicPr>
          <p:cNvPr id="202" name="Google Shape;202;g241d710ee6f_3_31"/>
          <p:cNvPicPr preferRelativeResize="0"/>
          <p:nvPr/>
        </p:nvPicPr>
        <p:blipFill>
          <a:blip r:embed="rId3">
            <a:alphaModFix/>
          </a:blip>
          <a:stretch>
            <a:fillRect/>
          </a:stretch>
        </p:blipFill>
        <p:spPr>
          <a:xfrm>
            <a:off x="289600" y="1455975"/>
            <a:ext cx="4532601" cy="3116025"/>
          </a:xfrm>
          <a:prstGeom prst="rect">
            <a:avLst/>
          </a:prstGeom>
          <a:noFill/>
          <a:ln cap="flat" cmpd="sng" w="28575">
            <a:solidFill>
              <a:srgbClr val="00D9FD"/>
            </a:solidFill>
            <a:prstDash val="solid"/>
            <a:round/>
            <a:headEnd len="sm" w="sm" type="none"/>
            <a:tailEnd len="sm" w="sm" type="none"/>
          </a:ln>
        </p:spPr>
      </p:pic>
      <p:pic>
        <p:nvPicPr>
          <p:cNvPr id="203" name="Google Shape;203;g241d710ee6f_3_31"/>
          <p:cNvPicPr preferRelativeResize="0"/>
          <p:nvPr/>
        </p:nvPicPr>
        <p:blipFill>
          <a:blip r:embed="rId4">
            <a:alphaModFix/>
          </a:blip>
          <a:stretch>
            <a:fillRect/>
          </a:stretch>
        </p:blipFill>
        <p:spPr>
          <a:xfrm>
            <a:off x="5023425" y="1455975"/>
            <a:ext cx="3895725" cy="3147350"/>
          </a:xfrm>
          <a:prstGeom prst="rect">
            <a:avLst/>
          </a:prstGeom>
          <a:noFill/>
          <a:ln cap="flat" cmpd="sng" w="28575">
            <a:solidFill>
              <a:srgbClr val="00D9FD"/>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241efa6d76a_1_12"/>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Implementation</a:t>
            </a:r>
            <a:endParaRPr b="1" sz="3500">
              <a:solidFill>
                <a:srgbClr val="00D9FD"/>
              </a:solidFill>
            </a:endParaRPr>
          </a:p>
        </p:txBody>
      </p:sp>
      <p:sp>
        <p:nvSpPr>
          <p:cNvPr id="209" name="Google Shape;209;g241efa6d76a_1_12"/>
          <p:cNvSpPr txBox="1"/>
          <p:nvPr/>
        </p:nvSpPr>
        <p:spPr>
          <a:xfrm>
            <a:off x="254650" y="968075"/>
            <a:ext cx="8412900" cy="3856200"/>
          </a:xfrm>
          <a:prstGeom prst="rect">
            <a:avLst/>
          </a:prstGeom>
          <a:noFill/>
          <a:ln>
            <a:noFill/>
          </a:ln>
        </p:spPr>
        <p:txBody>
          <a:bodyPr anchorCtr="0" anchor="t" bIns="0" lIns="0" spcFirstLastPara="1" rIns="0" wrap="square" tIns="12700">
            <a:spAutoFit/>
          </a:bodyPr>
          <a:lstStyle/>
          <a:p>
            <a:pPr indent="0" lvl="0" marL="0" rtl="0" algn="l">
              <a:lnSpc>
                <a:spcPct val="115000"/>
              </a:lnSpc>
              <a:spcBef>
                <a:spcPts val="0"/>
              </a:spcBef>
              <a:spcAft>
                <a:spcPts val="0"/>
              </a:spcAft>
              <a:buNone/>
            </a:pPr>
            <a:r>
              <a:t/>
            </a:r>
            <a:endParaRPr sz="2200">
              <a:solidFill>
                <a:schemeClr val="dk1"/>
              </a:solidFill>
              <a:latin typeface="Roboto"/>
              <a:ea typeface="Roboto"/>
              <a:cs typeface="Roboto"/>
              <a:sym typeface="Roboto"/>
            </a:endParaRPr>
          </a:p>
          <a:p>
            <a:pPr indent="-368300" lvl="0" marL="457200" rtl="0" algn="l">
              <a:lnSpc>
                <a:spcPct val="115000"/>
              </a:lnSpc>
              <a:spcBef>
                <a:spcPts val="0"/>
              </a:spcBef>
              <a:spcAft>
                <a:spcPts val="0"/>
              </a:spcAft>
              <a:buClr>
                <a:schemeClr val="dk1"/>
              </a:buClr>
              <a:buSzPts val="2200"/>
              <a:buFont typeface="Roboto"/>
              <a:buChar char="●"/>
            </a:pPr>
            <a:r>
              <a:rPr b="1" lang="en-US" sz="2200">
                <a:solidFill>
                  <a:schemeClr val="dk1"/>
                </a:solidFill>
                <a:latin typeface="Roboto"/>
                <a:ea typeface="Roboto"/>
                <a:cs typeface="Roboto"/>
                <a:sym typeface="Roboto"/>
              </a:rPr>
              <a:t>Communication:</a:t>
            </a:r>
            <a:r>
              <a:rPr lang="en-US" sz="2200">
                <a:solidFill>
                  <a:schemeClr val="dk1"/>
                </a:solidFill>
                <a:latin typeface="Roboto"/>
                <a:ea typeface="Roboto"/>
                <a:cs typeface="Roboto"/>
                <a:sym typeface="Roboto"/>
              </a:rPr>
              <a:t> Implement the communication mechanism between the clients and the server. This typically involves using HTTP requests or socket connections to send and receive data between the clients and the server.</a:t>
            </a:r>
            <a:endParaRPr sz="2200">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2200">
              <a:solidFill>
                <a:schemeClr val="dk1"/>
              </a:solidFill>
              <a:latin typeface="Roboto"/>
              <a:ea typeface="Roboto"/>
              <a:cs typeface="Roboto"/>
              <a:sym typeface="Roboto"/>
            </a:endParaRPr>
          </a:p>
          <a:p>
            <a:pPr indent="-368300" lvl="0" marL="457200" rtl="0" algn="l">
              <a:lnSpc>
                <a:spcPct val="115000"/>
              </a:lnSpc>
              <a:spcBef>
                <a:spcPts val="0"/>
              </a:spcBef>
              <a:spcAft>
                <a:spcPts val="0"/>
              </a:spcAft>
              <a:buClr>
                <a:schemeClr val="dk1"/>
              </a:buClr>
              <a:buSzPts val="2200"/>
              <a:buFont typeface="Roboto"/>
              <a:buChar char="●"/>
            </a:pPr>
            <a:r>
              <a:rPr b="1" lang="en-US" sz="2200">
                <a:solidFill>
                  <a:schemeClr val="dk1"/>
                </a:solidFill>
                <a:latin typeface="Roboto"/>
                <a:ea typeface="Roboto"/>
                <a:cs typeface="Roboto"/>
                <a:sym typeface="Roboto"/>
              </a:rPr>
              <a:t>Evaluation: </a:t>
            </a:r>
            <a:r>
              <a:rPr lang="en-US" sz="2200">
                <a:solidFill>
                  <a:schemeClr val="dk1"/>
                </a:solidFill>
                <a:latin typeface="Roboto"/>
                <a:ea typeface="Roboto"/>
                <a:cs typeface="Roboto"/>
                <a:sym typeface="Roboto"/>
              </a:rPr>
              <a:t>Include evaluation mechanisms to measure the performance of the federated model on a separate test dataset. This can involve computing metrics such as accuracy, precision, recall, or any other relevant evaluation metric.</a:t>
            </a:r>
            <a:endParaRPr sz="22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g241efb61482_0_21"/>
          <p:cNvSpPr txBox="1"/>
          <p:nvPr>
            <p:ph type="title"/>
          </p:nvPr>
        </p:nvSpPr>
        <p:spPr>
          <a:xfrm>
            <a:off x="261957" y="288902"/>
            <a:ext cx="8620200" cy="400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solidFill>
                  <a:schemeClr val="dk1"/>
                </a:solidFill>
              </a:rPr>
              <a:t>Testing Final Model</a:t>
            </a:r>
            <a:endParaRPr>
              <a:solidFill>
                <a:schemeClr val="dk1"/>
              </a:solidFill>
            </a:endParaRPr>
          </a:p>
        </p:txBody>
      </p:sp>
      <p:pic>
        <p:nvPicPr>
          <p:cNvPr id="215" name="Google Shape;215;g241efb61482_0_21"/>
          <p:cNvPicPr preferRelativeResize="0"/>
          <p:nvPr/>
        </p:nvPicPr>
        <p:blipFill>
          <a:blip r:embed="rId3">
            <a:alphaModFix/>
          </a:blip>
          <a:stretch>
            <a:fillRect/>
          </a:stretch>
        </p:blipFill>
        <p:spPr>
          <a:xfrm>
            <a:off x="261950" y="968850"/>
            <a:ext cx="8097900" cy="1791375"/>
          </a:xfrm>
          <a:prstGeom prst="rect">
            <a:avLst/>
          </a:prstGeom>
          <a:noFill/>
          <a:ln cap="flat" cmpd="sng" w="28575">
            <a:solidFill>
              <a:srgbClr val="00D9FD"/>
            </a:solidFill>
            <a:prstDash val="solid"/>
            <a:round/>
            <a:headEnd len="sm" w="sm" type="none"/>
            <a:tailEnd len="sm" w="sm" type="none"/>
          </a:ln>
        </p:spPr>
      </p:pic>
      <p:pic>
        <p:nvPicPr>
          <p:cNvPr id="216" name="Google Shape;216;g241efb61482_0_21"/>
          <p:cNvPicPr preferRelativeResize="0"/>
          <p:nvPr/>
        </p:nvPicPr>
        <p:blipFill>
          <a:blip r:embed="rId4">
            <a:alphaModFix/>
          </a:blip>
          <a:stretch>
            <a:fillRect/>
          </a:stretch>
        </p:blipFill>
        <p:spPr>
          <a:xfrm>
            <a:off x="261950" y="3179575"/>
            <a:ext cx="8097900" cy="1530300"/>
          </a:xfrm>
          <a:prstGeom prst="rect">
            <a:avLst/>
          </a:prstGeom>
          <a:noFill/>
          <a:ln cap="flat" cmpd="sng" w="28575">
            <a:solidFill>
              <a:srgbClr val="00D9FD"/>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0" name="Shape 90"/>
        <p:cNvGrpSpPr/>
        <p:nvPr/>
      </p:nvGrpSpPr>
      <p:grpSpPr>
        <a:xfrm>
          <a:off x="0" y="0"/>
          <a:ext cx="0" cy="0"/>
          <a:chOff x="0" y="0"/>
          <a:chExt cx="0" cy="0"/>
        </a:xfrm>
      </p:grpSpPr>
      <p:pic>
        <p:nvPicPr>
          <p:cNvPr id="91" name="Google Shape;91;p2"/>
          <p:cNvPicPr preferRelativeResize="0"/>
          <p:nvPr/>
        </p:nvPicPr>
        <p:blipFill rotWithShape="1">
          <a:blip r:embed="rId3">
            <a:alphaModFix/>
          </a:blip>
          <a:srcRect b="0" l="0" r="0" t="0"/>
          <a:stretch/>
        </p:blipFill>
        <p:spPr>
          <a:xfrm>
            <a:off x="0" y="1344776"/>
            <a:ext cx="2554547" cy="3798722"/>
          </a:xfrm>
          <a:prstGeom prst="rect">
            <a:avLst/>
          </a:prstGeom>
          <a:noFill/>
          <a:ln>
            <a:noFill/>
          </a:ln>
        </p:spPr>
      </p:pic>
      <p:grpSp>
        <p:nvGrpSpPr>
          <p:cNvPr id="92" name="Google Shape;92;p2"/>
          <p:cNvGrpSpPr/>
          <p:nvPr/>
        </p:nvGrpSpPr>
        <p:grpSpPr>
          <a:xfrm>
            <a:off x="799449" y="0"/>
            <a:ext cx="8344549" cy="4208199"/>
            <a:chOff x="799449" y="0"/>
            <a:chExt cx="8344549" cy="4208199"/>
          </a:xfrm>
        </p:grpSpPr>
        <p:pic>
          <p:nvPicPr>
            <p:cNvPr id="93" name="Google Shape;93;p2"/>
            <p:cNvPicPr preferRelativeResize="0"/>
            <p:nvPr/>
          </p:nvPicPr>
          <p:blipFill rotWithShape="1">
            <a:blip r:embed="rId4">
              <a:alphaModFix/>
            </a:blip>
            <a:srcRect b="0" l="0" r="0" t="0"/>
            <a:stretch/>
          </p:blipFill>
          <p:spPr>
            <a:xfrm>
              <a:off x="6336688" y="0"/>
              <a:ext cx="2807310" cy="4208199"/>
            </a:xfrm>
            <a:prstGeom prst="rect">
              <a:avLst/>
            </a:prstGeom>
            <a:noFill/>
            <a:ln>
              <a:noFill/>
            </a:ln>
          </p:spPr>
        </p:pic>
        <p:sp>
          <p:nvSpPr>
            <p:cNvPr id="94" name="Google Shape;94;p2"/>
            <p:cNvSpPr/>
            <p:nvPr/>
          </p:nvSpPr>
          <p:spPr>
            <a:xfrm>
              <a:off x="799449" y="501050"/>
              <a:ext cx="7704455" cy="3542029"/>
            </a:xfrm>
            <a:custGeom>
              <a:rect b="b" l="l" r="r" t="t"/>
              <a:pathLst>
                <a:path extrusionOk="0" h="3542029" w="7704455">
                  <a:moveTo>
                    <a:pt x="0" y="0"/>
                  </a:moveTo>
                  <a:lnTo>
                    <a:pt x="7564002" y="0"/>
                  </a:lnTo>
                  <a:lnTo>
                    <a:pt x="7703999" y="139997"/>
                  </a:lnTo>
                  <a:lnTo>
                    <a:pt x="7703999" y="632099"/>
                  </a:lnTo>
                  <a:lnTo>
                    <a:pt x="139997" y="632099"/>
                  </a:lnTo>
                  <a:lnTo>
                    <a:pt x="0" y="492102"/>
                  </a:lnTo>
                  <a:lnTo>
                    <a:pt x="0" y="0"/>
                  </a:lnTo>
                  <a:close/>
                </a:path>
                <a:path extrusionOk="0" h="3542029" w="7704455">
                  <a:moveTo>
                    <a:pt x="661849" y="1124049"/>
                  </a:moveTo>
                  <a:lnTo>
                    <a:pt x="1315008" y="1124049"/>
                  </a:lnTo>
                  <a:lnTo>
                    <a:pt x="1441849" y="1250891"/>
                  </a:lnTo>
                  <a:lnTo>
                    <a:pt x="1441849" y="1696749"/>
                  </a:lnTo>
                  <a:lnTo>
                    <a:pt x="788691" y="1696749"/>
                  </a:lnTo>
                  <a:lnTo>
                    <a:pt x="661849" y="1569908"/>
                  </a:lnTo>
                  <a:lnTo>
                    <a:pt x="661849" y="1124049"/>
                  </a:lnTo>
                  <a:close/>
                </a:path>
                <a:path extrusionOk="0" h="3542029" w="7704455">
                  <a:moveTo>
                    <a:pt x="3367874" y="1124049"/>
                  </a:moveTo>
                  <a:lnTo>
                    <a:pt x="4021033" y="1124049"/>
                  </a:lnTo>
                  <a:lnTo>
                    <a:pt x="4147874" y="1250891"/>
                  </a:lnTo>
                  <a:lnTo>
                    <a:pt x="4147874" y="1696749"/>
                  </a:lnTo>
                  <a:lnTo>
                    <a:pt x="3494716" y="1696749"/>
                  </a:lnTo>
                  <a:lnTo>
                    <a:pt x="3367874" y="1569908"/>
                  </a:lnTo>
                  <a:lnTo>
                    <a:pt x="3367874" y="1124049"/>
                  </a:lnTo>
                  <a:close/>
                </a:path>
                <a:path extrusionOk="0" h="3542029" w="7704455">
                  <a:moveTo>
                    <a:pt x="6073899" y="1124049"/>
                  </a:moveTo>
                  <a:lnTo>
                    <a:pt x="6727058" y="1124049"/>
                  </a:lnTo>
                  <a:lnTo>
                    <a:pt x="6853899" y="1250891"/>
                  </a:lnTo>
                  <a:lnTo>
                    <a:pt x="6853899" y="1696749"/>
                  </a:lnTo>
                  <a:lnTo>
                    <a:pt x="6200741" y="1696749"/>
                  </a:lnTo>
                  <a:lnTo>
                    <a:pt x="6073899" y="1569908"/>
                  </a:lnTo>
                  <a:lnTo>
                    <a:pt x="6073899" y="1124049"/>
                  </a:lnTo>
                  <a:close/>
                </a:path>
                <a:path extrusionOk="0" h="3542029" w="7704455">
                  <a:moveTo>
                    <a:pt x="661849" y="2969299"/>
                  </a:moveTo>
                  <a:lnTo>
                    <a:pt x="1315008" y="2969299"/>
                  </a:lnTo>
                  <a:lnTo>
                    <a:pt x="1441849" y="3096141"/>
                  </a:lnTo>
                  <a:lnTo>
                    <a:pt x="1441849" y="3541999"/>
                  </a:lnTo>
                  <a:lnTo>
                    <a:pt x="788691" y="3541999"/>
                  </a:lnTo>
                  <a:lnTo>
                    <a:pt x="661849" y="3415158"/>
                  </a:lnTo>
                  <a:lnTo>
                    <a:pt x="661849" y="2969299"/>
                  </a:lnTo>
                  <a:close/>
                </a:path>
                <a:path extrusionOk="0" h="3542029" w="7704455">
                  <a:moveTo>
                    <a:pt x="3367874" y="2969299"/>
                  </a:moveTo>
                  <a:lnTo>
                    <a:pt x="4021033" y="2969299"/>
                  </a:lnTo>
                  <a:lnTo>
                    <a:pt x="4147874" y="3096141"/>
                  </a:lnTo>
                  <a:lnTo>
                    <a:pt x="4147874" y="3541999"/>
                  </a:lnTo>
                  <a:lnTo>
                    <a:pt x="3494716" y="3541999"/>
                  </a:lnTo>
                  <a:lnTo>
                    <a:pt x="3367874" y="3415158"/>
                  </a:lnTo>
                  <a:lnTo>
                    <a:pt x="3367874" y="2969299"/>
                  </a:lnTo>
                  <a:close/>
                </a:path>
                <a:path extrusionOk="0" h="3542029" w="7704455">
                  <a:moveTo>
                    <a:pt x="6073899" y="2969299"/>
                  </a:moveTo>
                  <a:lnTo>
                    <a:pt x="6727058" y="2969299"/>
                  </a:lnTo>
                  <a:lnTo>
                    <a:pt x="6853899" y="3096141"/>
                  </a:lnTo>
                  <a:lnTo>
                    <a:pt x="6853899" y="3541999"/>
                  </a:lnTo>
                  <a:lnTo>
                    <a:pt x="6200741" y="3541999"/>
                  </a:lnTo>
                  <a:lnTo>
                    <a:pt x="6073899" y="3415158"/>
                  </a:lnTo>
                  <a:lnTo>
                    <a:pt x="6073899" y="296929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rPr b="1" lang="en-US" sz="4000">
                  <a:solidFill>
                    <a:schemeClr val="dk1"/>
                  </a:solidFill>
                </a:rPr>
                <a:t>  </a:t>
              </a:r>
              <a:r>
                <a:rPr b="1" lang="en-US" sz="4000">
                  <a:solidFill>
                    <a:srgbClr val="00D9FD"/>
                  </a:solidFill>
                  <a:latin typeface="Verdana"/>
                  <a:ea typeface="Verdana"/>
                  <a:cs typeface="Verdana"/>
                  <a:sym typeface="Verdana"/>
                </a:rPr>
                <a:t>Table of Contents</a:t>
              </a:r>
              <a:endParaRPr b="1" sz="4000">
                <a:solidFill>
                  <a:srgbClr val="00D9FD"/>
                </a:solidFill>
                <a:latin typeface="Verdana"/>
                <a:ea typeface="Verdana"/>
                <a:cs typeface="Verdana"/>
                <a:sym typeface="Verdana"/>
              </a:endParaRPr>
            </a:p>
          </p:txBody>
        </p:sp>
      </p:grpSp>
      <p:sp>
        <p:nvSpPr>
          <p:cNvPr id="95" name="Google Shape;95;p2"/>
          <p:cNvSpPr txBox="1"/>
          <p:nvPr/>
        </p:nvSpPr>
        <p:spPr>
          <a:xfrm>
            <a:off x="1124975" y="4169450"/>
            <a:ext cx="1441800" cy="3516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2200">
                <a:solidFill>
                  <a:schemeClr val="dk1"/>
                </a:solidFill>
                <a:latin typeface="Trebuchet MS"/>
                <a:ea typeface="Trebuchet MS"/>
                <a:cs typeface="Trebuchet MS"/>
                <a:sym typeface="Trebuchet MS"/>
              </a:rPr>
              <a:t>Challenges</a:t>
            </a:r>
            <a:endParaRPr sz="2200">
              <a:solidFill>
                <a:schemeClr val="dk1"/>
              </a:solidFill>
              <a:latin typeface="Trebuchet MS"/>
              <a:ea typeface="Trebuchet MS"/>
              <a:cs typeface="Trebuchet MS"/>
              <a:sym typeface="Trebuchet MS"/>
            </a:endParaRPr>
          </a:p>
        </p:txBody>
      </p:sp>
      <p:sp>
        <p:nvSpPr>
          <p:cNvPr id="96" name="Google Shape;96;p2"/>
          <p:cNvSpPr txBox="1"/>
          <p:nvPr/>
        </p:nvSpPr>
        <p:spPr>
          <a:xfrm>
            <a:off x="3596112" y="3532750"/>
            <a:ext cx="1815600" cy="936300"/>
          </a:xfrm>
          <a:prstGeom prst="rect">
            <a:avLst/>
          </a:prstGeom>
          <a:noFill/>
          <a:ln>
            <a:noFill/>
          </a:ln>
        </p:spPr>
        <p:txBody>
          <a:bodyPr anchorCtr="0" anchor="t" bIns="0" lIns="0" spcFirstLastPara="1" rIns="0" wrap="square" tIns="12700">
            <a:spAutoFit/>
          </a:bodyPr>
          <a:lstStyle/>
          <a:p>
            <a:pPr indent="0" lvl="0" marL="0" marR="0" rtl="0" algn="ctr">
              <a:lnSpc>
                <a:spcPct val="100000"/>
              </a:lnSpc>
              <a:spcBef>
                <a:spcPts val="0"/>
              </a:spcBef>
              <a:spcAft>
                <a:spcPts val="0"/>
              </a:spcAft>
              <a:buNone/>
            </a:pPr>
            <a:r>
              <a:rPr lang="en-US" sz="2300">
                <a:solidFill>
                  <a:srgbClr val="FFFFFF"/>
                </a:solidFill>
                <a:latin typeface="Tahoma"/>
                <a:ea typeface="Tahoma"/>
                <a:cs typeface="Tahoma"/>
                <a:sym typeface="Tahoma"/>
              </a:rPr>
              <a:t>05</a:t>
            </a:r>
            <a:endParaRPr sz="2300">
              <a:latin typeface="Tahoma"/>
              <a:ea typeface="Tahoma"/>
              <a:cs typeface="Tahoma"/>
              <a:sym typeface="Tahoma"/>
            </a:endParaRPr>
          </a:p>
          <a:p>
            <a:pPr indent="0" lvl="0" marL="12700" marR="5080" rtl="0" algn="ctr">
              <a:lnSpc>
                <a:spcPct val="100000"/>
              </a:lnSpc>
              <a:spcBef>
                <a:spcPts val="1800"/>
              </a:spcBef>
              <a:spcAft>
                <a:spcPts val="0"/>
              </a:spcAft>
              <a:buNone/>
            </a:pPr>
            <a:r>
              <a:rPr b="1" lang="en-US" sz="2200">
                <a:solidFill>
                  <a:schemeClr val="dk1"/>
                </a:solidFill>
                <a:latin typeface="Trebuchet MS"/>
                <a:ea typeface="Trebuchet MS"/>
                <a:cs typeface="Trebuchet MS"/>
                <a:sym typeface="Trebuchet MS"/>
              </a:rPr>
              <a:t>Future Scope</a:t>
            </a:r>
            <a:endParaRPr sz="2200">
              <a:solidFill>
                <a:schemeClr val="dk1"/>
              </a:solidFill>
              <a:latin typeface="Trebuchet MS"/>
              <a:ea typeface="Trebuchet MS"/>
              <a:cs typeface="Trebuchet MS"/>
              <a:sym typeface="Trebuchet MS"/>
            </a:endParaRPr>
          </a:p>
        </p:txBody>
      </p:sp>
      <p:sp>
        <p:nvSpPr>
          <p:cNvPr id="97" name="Google Shape;97;p2"/>
          <p:cNvSpPr txBox="1"/>
          <p:nvPr/>
        </p:nvSpPr>
        <p:spPr>
          <a:xfrm>
            <a:off x="1611084" y="3522706"/>
            <a:ext cx="521970" cy="3759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2300">
                <a:solidFill>
                  <a:srgbClr val="FFFFFF"/>
                </a:solidFill>
                <a:latin typeface="Tahoma"/>
                <a:ea typeface="Tahoma"/>
                <a:cs typeface="Tahoma"/>
                <a:sym typeface="Tahoma"/>
              </a:rPr>
              <a:t>04</a:t>
            </a:r>
            <a:endParaRPr sz="2300">
              <a:latin typeface="Tahoma"/>
              <a:ea typeface="Tahoma"/>
              <a:cs typeface="Tahoma"/>
              <a:sym typeface="Tahoma"/>
            </a:endParaRPr>
          </a:p>
        </p:txBody>
      </p:sp>
      <p:sp>
        <p:nvSpPr>
          <p:cNvPr id="98" name="Google Shape;98;p2"/>
          <p:cNvSpPr txBox="1"/>
          <p:nvPr/>
        </p:nvSpPr>
        <p:spPr>
          <a:xfrm>
            <a:off x="3864788" y="1677450"/>
            <a:ext cx="1441800" cy="956400"/>
          </a:xfrm>
          <a:prstGeom prst="rect">
            <a:avLst/>
          </a:prstGeom>
          <a:noFill/>
          <a:ln>
            <a:noFill/>
          </a:ln>
        </p:spPr>
        <p:txBody>
          <a:bodyPr anchorCtr="0" anchor="t" bIns="0" lIns="0" spcFirstLastPara="1" rIns="0" wrap="square" tIns="12700">
            <a:spAutoFit/>
          </a:bodyPr>
          <a:lstStyle/>
          <a:p>
            <a:pPr indent="0" lvl="0" marL="635" marR="0" rtl="0" algn="ctr">
              <a:lnSpc>
                <a:spcPct val="100000"/>
              </a:lnSpc>
              <a:spcBef>
                <a:spcPts val="0"/>
              </a:spcBef>
              <a:spcAft>
                <a:spcPts val="0"/>
              </a:spcAft>
              <a:buNone/>
            </a:pPr>
            <a:r>
              <a:rPr lang="en-US" sz="2300">
                <a:solidFill>
                  <a:srgbClr val="FFFFFF"/>
                </a:solidFill>
                <a:latin typeface="Tahoma"/>
                <a:ea typeface="Tahoma"/>
                <a:cs typeface="Tahoma"/>
                <a:sym typeface="Tahoma"/>
              </a:rPr>
              <a:t>02</a:t>
            </a:r>
            <a:endParaRPr sz="2300">
              <a:latin typeface="Tahoma"/>
              <a:ea typeface="Tahoma"/>
              <a:cs typeface="Tahoma"/>
              <a:sym typeface="Tahoma"/>
            </a:endParaRPr>
          </a:p>
          <a:p>
            <a:pPr indent="0" lvl="0" marL="0" marR="0" rtl="0" algn="ctr">
              <a:lnSpc>
                <a:spcPct val="100000"/>
              </a:lnSpc>
              <a:spcBef>
                <a:spcPts val="1955"/>
              </a:spcBef>
              <a:spcAft>
                <a:spcPts val="0"/>
              </a:spcAft>
              <a:buNone/>
            </a:pPr>
            <a:r>
              <a:rPr b="1" lang="en-US" sz="2200">
                <a:solidFill>
                  <a:schemeClr val="dk1"/>
                </a:solidFill>
                <a:latin typeface="Trebuchet MS"/>
                <a:ea typeface="Trebuchet MS"/>
                <a:cs typeface="Trebuchet MS"/>
                <a:sym typeface="Trebuchet MS"/>
              </a:rPr>
              <a:t>Goals</a:t>
            </a:r>
            <a:endParaRPr sz="2200">
              <a:solidFill>
                <a:schemeClr val="dk1"/>
              </a:solidFill>
              <a:latin typeface="Trebuchet MS"/>
              <a:ea typeface="Trebuchet MS"/>
              <a:cs typeface="Trebuchet MS"/>
              <a:sym typeface="Trebuchet MS"/>
            </a:endParaRPr>
          </a:p>
        </p:txBody>
      </p:sp>
      <p:sp>
        <p:nvSpPr>
          <p:cNvPr id="99" name="Google Shape;99;p2"/>
          <p:cNvSpPr txBox="1"/>
          <p:nvPr/>
        </p:nvSpPr>
        <p:spPr>
          <a:xfrm>
            <a:off x="6453276" y="3522706"/>
            <a:ext cx="1659900" cy="956400"/>
          </a:xfrm>
          <a:prstGeom prst="rect">
            <a:avLst/>
          </a:prstGeom>
          <a:noFill/>
          <a:ln>
            <a:noFill/>
          </a:ln>
        </p:spPr>
        <p:txBody>
          <a:bodyPr anchorCtr="0" anchor="t" bIns="0" lIns="0" spcFirstLastPara="1" rIns="0" wrap="square" tIns="12700">
            <a:spAutoFit/>
          </a:bodyPr>
          <a:lstStyle/>
          <a:p>
            <a:pPr indent="0" lvl="0" marL="635" marR="0" rtl="0" algn="ctr">
              <a:lnSpc>
                <a:spcPct val="100000"/>
              </a:lnSpc>
              <a:spcBef>
                <a:spcPts val="0"/>
              </a:spcBef>
              <a:spcAft>
                <a:spcPts val="0"/>
              </a:spcAft>
              <a:buNone/>
            </a:pPr>
            <a:r>
              <a:rPr lang="en-US" sz="2300">
                <a:solidFill>
                  <a:srgbClr val="FFFFFF"/>
                </a:solidFill>
                <a:latin typeface="Tahoma"/>
                <a:ea typeface="Tahoma"/>
                <a:cs typeface="Tahoma"/>
                <a:sym typeface="Tahoma"/>
              </a:rPr>
              <a:t>06</a:t>
            </a:r>
            <a:endParaRPr sz="2300">
              <a:latin typeface="Tahoma"/>
              <a:ea typeface="Tahoma"/>
              <a:cs typeface="Tahoma"/>
              <a:sym typeface="Tahoma"/>
            </a:endParaRPr>
          </a:p>
          <a:p>
            <a:pPr indent="0" lvl="0" marL="0" marR="0" rtl="0" algn="ctr">
              <a:lnSpc>
                <a:spcPct val="100000"/>
              </a:lnSpc>
              <a:spcBef>
                <a:spcPts val="1955"/>
              </a:spcBef>
              <a:spcAft>
                <a:spcPts val="0"/>
              </a:spcAft>
              <a:buNone/>
            </a:pPr>
            <a:r>
              <a:rPr b="1" lang="en-US" sz="2200">
                <a:solidFill>
                  <a:schemeClr val="dk1"/>
                </a:solidFill>
                <a:latin typeface="Trebuchet MS"/>
                <a:ea typeface="Trebuchet MS"/>
                <a:cs typeface="Trebuchet MS"/>
                <a:sym typeface="Trebuchet MS"/>
              </a:rPr>
              <a:t>Reference</a:t>
            </a:r>
            <a:endParaRPr sz="2200">
              <a:solidFill>
                <a:schemeClr val="dk1"/>
              </a:solidFill>
              <a:latin typeface="Trebuchet MS"/>
              <a:ea typeface="Trebuchet MS"/>
              <a:cs typeface="Trebuchet MS"/>
              <a:sym typeface="Trebuchet MS"/>
            </a:endParaRPr>
          </a:p>
        </p:txBody>
      </p:sp>
      <p:sp>
        <p:nvSpPr>
          <p:cNvPr id="100" name="Google Shape;100;p2"/>
          <p:cNvSpPr txBox="1"/>
          <p:nvPr/>
        </p:nvSpPr>
        <p:spPr>
          <a:xfrm>
            <a:off x="6375616" y="1677456"/>
            <a:ext cx="1815600" cy="956400"/>
          </a:xfrm>
          <a:prstGeom prst="rect">
            <a:avLst/>
          </a:prstGeom>
          <a:noFill/>
          <a:ln>
            <a:noFill/>
          </a:ln>
        </p:spPr>
        <p:txBody>
          <a:bodyPr anchorCtr="0" anchor="t" bIns="0" lIns="0" spcFirstLastPara="1" rIns="0" wrap="square" tIns="12700">
            <a:spAutoFit/>
          </a:bodyPr>
          <a:lstStyle/>
          <a:p>
            <a:pPr indent="0" lvl="0" marL="635" marR="0" rtl="0" algn="ctr">
              <a:lnSpc>
                <a:spcPct val="100000"/>
              </a:lnSpc>
              <a:spcBef>
                <a:spcPts val="0"/>
              </a:spcBef>
              <a:spcAft>
                <a:spcPts val="0"/>
              </a:spcAft>
              <a:buNone/>
            </a:pPr>
            <a:r>
              <a:rPr lang="en-US" sz="2300">
                <a:solidFill>
                  <a:srgbClr val="FFFFFF"/>
                </a:solidFill>
                <a:latin typeface="Tahoma"/>
                <a:ea typeface="Tahoma"/>
                <a:cs typeface="Tahoma"/>
                <a:sym typeface="Tahoma"/>
              </a:rPr>
              <a:t>03</a:t>
            </a:r>
            <a:endParaRPr sz="2300">
              <a:latin typeface="Tahoma"/>
              <a:ea typeface="Tahoma"/>
              <a:cs typeface="Tahoma"/>
              <a:sym typeface="Tahoma"/>
            </a:endParaRPr>
          </a:p>
          <a:p>
            <a:pPr indent="0" lvl="0" marL="0" marR="0" rtl="0" algn="ctr">
              <a:lnSpc>
                <a:spcPct val="100000"/>
              </a:lnSpc>
              <a:spcBef>
                <a:spcPts val="1955"/>
              </a:spcBef>
              <a:spcAft>
                <a:spcPts val="0"/>
              </a:spcAft>
              <a:buNone/>
            </a:pPr>
            <a:r>
              <a:rPr b="1" lang="en-US" sz="2200">
                <a:solidFill>
                  <a:schemeClr val="dk1"/>
                </a:solidFill>
                <a:latin typeface="Trebuchet MS"/>
                <a:ea typeface="Trebuchet MS"/>
                <a:cs typeface="Trebuchet MS"/>
                <a:sym typeface="Trebuchet MS"/>
              </a:rPr>
              <a:t>Methods</a:t>
            </a:r>
            <a:endParaRPr sz="2200">
              <a:solidFill>
                <a:schemeClr val="dk1"/>
              </a:solidFill>
              <a:latin typeface="Trebuchet MS"/>
              <a:ea typeface="Trebuchet MS"/>
              <a:cs typeface="Trebuchet MS"/>
              <a:sym typeface="Trebuchet MS"/>
            </a:endParaRPr>
          </a:p>
        </p:txBody>
      </p:sp>
      <p:sp>
        <p:nvSpPr>
          <p:cNvPr id="101" name="Google Shape;101;p2"/>
          <p:cNvSpPr/>
          <p:nvPr/>
        </p:nvSpPr>
        <p:spPr>
          <a:xfrm>
            <a:off x="8722640" y="5028917"/>
            <a:ext cx="20320" cy="114935"/>
          </a:xfrm>
          <a:custGeom>
            <a:rect b="b" l="l" r="r" t="t"/>
            <a:pathLst>
              <a:path extrusionOk="0" h="114935" w="20320">
                <a:moveTo>
                  <a:pt x="19908" y="0"/>
                </a:moveTo>
                <a:lnTo>
                  <a:pt x="0" y="0"/>
                </a:lnTo>
                <a:lnTo>
                  <a:pt x="0" y="114582"/>
                </a:lnTo>
                <a:lnTo>
                  <a:pt x="19908" y="114582"/>
                </a:lnTo>
                <a:lnTo>
                  <a:pt x="19908" y="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02" name="Google Shape;102;p2"/>
          <p:cNvSpPr/>
          <p:nvPr/>
        </p:nvSpPr>
        <p:spPr>
          <a:xfrm>
            <a:off x="8320554" y="5028917"/>
            <a:ext cx="20320" cy="114935"/>
          </a:xfrm>
          <a:custGeom>
            <a:rect b="b" l="l" r="r" t="t"/>
            <a:pathLst>
              <a:path extrusionOk="0" h="114935" w="20320">
                <a:moveTo>
                  <a:pt x="19909" y="0"/>
                </a:moveTo>
                <a:lnTo>
                  <a:pt x="0" y="0"/>
                </a:lnTo>
                <a:lnTo>
                  <a:pt x="0" y="114582"/>
                </a:lnTo>
                <a:lnTo>
                  <a:pt x="19909" y="114582"/>
                </a:lnTo>
                <a:lnTo>
                  <a:pt x="19909" y="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03" name="Google Shape;103;p2"/>
          <p:cNvSpPr/>
          <p:nvPr/>
        </p:nvSpPr>
        <p:spPr>
          <a:xfrm>
            <a:off x="7914564" y="5028917"/>
            <a:ext cx="20320" cy="114935"/>
          </a:xfrm>
          <a:custGeom>
            <a:rect b="b" l="l" r="r" t="t"/>
            <a:pathLst>
              <a:path extrusionOk="0" h="114935" w="20320">
                <a:moveTo>
                  <a:pt x="19909" y="0"/>
                </a:moveTo>
                <a:lnTo>
                  <a:pt x="0" y="0"/>
                </a:lnTo>
                <a:lnTo>
                  <a:pt x="0" y="114582"/>
                </a:lnTo>
                <a:lnTo>
                  <a:pt x="19909" y="114582"/>
                </a:lnTo>
                <a:lnTo>
                  <a:pt x="19909" y="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04" name="Google Shape;104;p2"/>
          <p:cNvSpPr txBox="1"/>
          <p:nvPr/>
        </p:nvSpPr>
        <p:spPr>
          <a:xfrm>
            <a:off x="876060" y="1677456"/>
            <a:ext cx="1919700" cy="998700"/>
          </a:xfrm>
          <a:prstGeom prst="rect">
            <a:avLst/>
          </a:prstGeom>
          <a:noFill/>
          <a:ln>
            <a:noFill/>
          </a:ln>
        </p:spPr>
        <p:txBody>
          <a:bodyPr anchorCtr="0" anchor="t" bIns="0" lIns="0" spcFirstLastPara="1" rIns="0" wrap="square" tIns="12700">
            <a:spAutoFit/>
          </a:bodyPr>
          <a:lstStyle/>
          <a:p>
            <a:pPr indent="0" lvl="0" marL="72390" marR="0" rtl="0" algn="ctr">
              <a:lnSpc>
                <a:spcPct val="100000"/>
              </a:lnSpc>
              <a:spcBef>
                <a:spcPts val="0"/>
              </a:spcBef>
              <a:spcAft>
                <a:spcPts val="0"/>
              </a:spcAft>
              <a:buNone/>
            </a:pPr>
            <a:r>
              <a:rPr lang="en-US" sz="2300">
                <a:solidFill>
                  <a:srgbClr val="FFFFFF"/>
                </a:solidFill>
                <a:latin typeface="Tahoma"/>
                <a:ea typeface="Tahoma"/>
                <a:cs typeface="Tahoma"/>
                <a:sym typeface="Tahoma"/>
              </a:rPr>
              <a:t>01</a:t>
            </a:r>
            <a:endParaRPr sz="2300">
              <a:latin typeface="Tahoma"/>
              <a:ea typeface="Tahoma"/>
              <a:cs typeface="Tahoma"/>
              <a:sym typeface="Tahoma"/>
            </a:endParaRPr>
          </a:p>
          <a:p>
            <a:pPr indent="0" lvl="0" marL="0" marR="0" rtl="0" algn="ctr">
              <a:lnSpc>
                <a:spcPct val="100000"/>
              </a:lnSpc>
              <a:spcBef>
                <a:spcPts val="2285"/>
              </a:spcBef>
              <a:spcAft>
                <a:spcPts val="0"/>
              </a:spcAft>
              <a:buNone/>
            </a:pPr>
            <a:r>
              <a:rPr b="1" lang="en-US" sz="2200">
                <a:solidFill>
                  <a:schemeClr val="dk1"/>
                </a:solidFill>
                <a:latin typeface="Trebuchet MS"/>
                <a:ea typeface="Trebuchet MS"/>
                <a:cs typeface="Trebuchet MS"/>
                <a:sym typeface="Trebuchet MS"/>
              </a:rPr>
              <a:t>FL</a:t>
            </a:r>
            <a:endParaRPr sz="2200">
              <a:solidFill>
                <a:schemeClr val="dk1"/>
              </a:solidFill>
              <a:latin typeface="Trebuchet MS"/>
              <a:ea typeface="Trebuchet MS"/>
              <a:cs typeface="Trebuchet MS"/>
              <a:sym typeface="Trebuchet M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241d710ee6f_7_0"/>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Working &amp; Demo</a:t>
            </a:r>
            <a:endParaRPr b="1" sz="3500">
              <a:solidFill>
                <a:srgbClr val="00D9FD"/>
              </a:solidFill>
            </a:endParaRPr>
          </a:p>
        </p:txBody>
      </p:sp>
      <p:sp>
        <p:nvSpPr>
          <p:cNvPr id="222" name="Google Shape;222;g241d710ee6f_7_0"/>
          <p:cNvSpPr txBox="1"/>
          <p:nvPr/>
        </p:nvSpPr>
        <p:spPr>
          <a:xfrm>
            <a:off x="264450" y="1130150"/>
            <a:ext cx="8412900" cy="3737700"/>
          </a:xfrm>
          <a:prstGeom prst="rect">
            <a:avLst/>
          </a:prstGeom>
          <a:noFill/>
          <a:ln>
            <a:noFill/>
          </a:ln>
        </p:spPr>
        <p:txBody>
          <a:bodyPr anchorCtr="0" anchor="t" bIns="0" lIns="0" spcFirstLastPara="1" rIns="0" wrap="square" tIns="12700">
            <a:spAutoFit/>
          </a:bodyPr>
          <a:lstStyle/>
          <a:p>
            <a:pPr indent="-389891" lvl="0" marL="363855" marR="0" rtl="0" algn="l">
              <a:lnSpc>
                <a:spcPct val="100000"/>
              </a:lnSpc>
              <a:spcBef>
                <a:spcPts val="0"/>
              </a:spcBef>
              <a:spcAft>
                <a:spcPts val="0"/>
              </a:spcAft>
              <a:buClr>
                <a:schemeClr val="dk1"/>
              </a:buClr>
              <a:buSzPts val="2200"/>
              <a:buChar char="●"/>
            </a:pPr>
            <a:r>
              <a:rPr lang="en-US" sz="2200">
                <a:solidFill>
                  <a:schemeClr val="dk1"/>
                </a:solidFill>
              </a:rPr>
              <a:t>Start the Server.</a:t>
            </a:r>
            <a:endParaRPr sz="2200">
              <a:solidFill>
                <a:schemeClr val="dk1"/>
              </a:solidFill>
            </a:endParaRPr>
          </a:p>
          <a:p>
            <a:pPr indent="0" lvl="0" marL="0" marR="0" rtl="0" algn="l">
              <a:lnSpc>
                <a:spcPct val="100000"/>
              </a:lnSpc>
              <a:spcBef>
                <a:spcPts val="0"/>
              </a:spcBef>
              <a:spcAft>
                <a:spcPts val="0"/>
              </a:spcAft>
              <a:buNone/>
            </a:pPr>
            <a:r>
              <a:rPr lang="en-US" sz="2200">
                <a:solidFill>
                  <a:schemeClr val="dk1"/>
                </a:solidFill>
              </a:rPr>
              <a:t> </a:t>
            </a:r>
            <a:endParaRPr sz="2200">
              <a:solidFill>
                <a:schemeClr val="dk1"/>
              </a:solidFill>
            </a:endParaRPr>
          </a:p>
          <a:p>
            <a:pPr indent="-389891" lvl="0" marL="363855" marR="0" rtl="0" algn="l">
              <a:lnSpc>
                <a:spcPct val="100000"/>
              </a:lnSpc>
              <a:spcBef>
                <a:spcPts val="0"/>
              </a:spcBef>
              <a:spcAft>
                <a:spcPts val="0"/>
              </a:spcAft>
              <a:buClr>
                <a:schemeClr val="dk1"/>
              </a:buClr>
              <a:buSzPts val="2200"/>
              <a:buChar char="●"/>
            </a:pPr>
            <a:r>
              <a:rPr lang="en-US" sz="2200">
                <a:solidFill>
                  <a:schemeClr val="dk1"/>
                </a:solidFill>
              </a:rPr>
              <a:t>Check the IP Address using “ifconfig” command</a:t>
            </a:r>
            <a:endParaRPr sz="2200">
              <a:solidFill>
                <a:schemeClr val="dk1"/>
              </a:solidFill>
            </a:endParaRPr>
          </a:p>
          <a:p>
            <a:pPr indent="0" lvl="0" marL="457200" marR="0" rtl="0" algn="l">
              <a:lnSpc>
                <a:spcPct val="100000"/>
              </a:lnSpc>
              <a:spcBef>
                <a:spcPts val="0"/>
              </a:spcBef>
              <a:spcAft>
                <a:spcPts val="0"/>
              </a:spcAft>
              <a:buNone/>
            </a:pPr>
            <a:r>
              <a:t/>
            </a:r>
            <a:endParaRPr sz="2200">
              <a:solidFill>
                <a:schemeClr val="dk1"/>
              </a:solidFill>
            </a:endParaRPr>
          </a:p>
          <a:p>
            <a:pPr indent="-389891" lvl="0" marL="363855" marR="0" rtl="0" algn="l">
              <a:lnSpc>
                <a:spcPct val="100000"/>
              </a:lnSpc>
              <a:spcBef>
                <a:spcPts val="0"/>
              </a:spcBef>
              <a:spcAft>
                <a:spcPts val="0"/>
              </a:spcAft>
              <a:buClr>
                <a:schemeClr val="dk1"/>
              </a:buClr>
              <a:buSzPts val="2200"/>
              <a:buChar char="●"/>
            </a:pPr>
            <a:r>
              <a:rPr lang="en-US" sz="2200">
                <a:solidFill>
                  <a:schemeClr val="dk1"/>
                </a:solidFill>
              </a:rPr>
              <a:t>Change the IP address in </a:t>
            </a:r>
            <a:r>
              <a:rPr lang="en-US" sz="2200">
                <a:solidFill>
                  <a:schemeClr val="dk1"/>
                </a:solidFill>
              </a:rPr>
              <a:t>client</a:t>
            </a:r>
            <a:r>
              <a:rPr lang="en-US" sz="2200">
                <a:solidFill>
                  <a:schemeClr val="dk1"/>
                </a:solidFill>
              </a:rPr>
              <a:t> file.</a:t>
            </a:r>
            <a:endParaRPr sz="2200">
              <a:solidFill>
                <a:schemeClr val="dk1"/>
              </a:solidFill>
            </a:endParaRPr>
          </a:p>
          <a:p>
            <a:pPr indent="0" lvl="0" marL="457200" marR="0" rtl="0" algn="l">
              <a:lnSpc>
                <a:spcPct val="100000"/>
              </a:lnSpc>
              <a:spcBef>
                <a:spcPts val="0"/>
              </a:spcBef>
              <a:spcAft>
                <a:spcPts val="0"/>
              </a:spcAft>
              <a:buNone/>
            </a:pPr>
            <a:r>
              <a:t/>
            </a:r>
            <a:endParaRPr sz="2200">
              <a:solidFill>
                <a:schemeClr val="dk1"/>
              </a:solidFill>
            </a:endParaRPr>
          </a:p>
          <a:p>
            <a:pPr indent="-389891" lvl="0" marL="363855" marR="0" rtl="0" algn="l">
              <a:lnSpc>
                <a:spcPct val="100000"/>
              </a:lnSpc>
              <a:spcBef>
                <a:spcPts val="0"/>
              </a:spcBef>
              <a:spcAft>
                <a:spcPts val="0"/>
              </a:spcAft>
              <a:buClr>
                <a:schemeClr val="dk1"/>
              </a:buClr>
              <a:buSzPts val="2200"/>
              <a:buChar char="●"/>
            </a:pPr>
            <a:r>
              <a:rPr lang="en-US" sz="2200">
                <a:solidFill>
                  <a:schemeClr val="dk1"/>
                </a:solidFill>
              </a:rPr>
              <a:t>Start the client.</a:t>
            </a:r>
            <a:endParaRPr sz="2200">
              <a:solidFill>
                <a:schemeClr val="dk1"/>
              </a:solidFill>
            </a:endParaRPr>
          </a:p>
          <a:p>
            <a:pPr indent="0" lvl="0" marL="457200" marR="0" rtl="0" algn="l">
              <a:lnSpc>
                <a:spcPct val="100000"/>
              </a:lnSpc>
              <a:spcBef>
                <a:spcPts val="0"/>
              </a:spcBef>
              <a:spcAft>
                <a:spcPts val="0"/>
              </a:spcAft>
              <a:buNone/>
            </a:pPr>
            <a:r>
              <a:t/>
            </a:r>
            <a:endParaRPr sz="2200">
              <a:solidFill>
                <a:schemeClr val="dk1"/>
              </a:solidFill>
            </a:endParaRPr>
          </a:p>
          <a:p>
            <a:pPr indent="-389891" lvl="0" marL="363855" marR="0" rtl="0" algn="l">
              <a:lnSpc>
                <a:spcPct val="100000"/>
              </a:lnSpc>
              <a:spcBef>
                <a:spcPts val="0"/>
              </a:spcBef>
              <a:spcAft>
                <a:spcPts val="0"/>
              </a:spcAft>
              <a:buClr>
                <a:schemeClr val="dk1"/>
              </a:buClr>
              <a:buSzPts val="2200"/>
              <a:buChar char="●"/>
            </a:pPr>
            <a:r>
              <a:rPr lang="en-US" sz="2200">
                <a:solidFill>
                  <a:schemeClr val="dk1"/>
                </a:solidFill>
              </a:rPr>
              <a:t>Test the Model</a:t>
            </a:r>
            <a:endParaRPr b="1" sz="1100">
              <a:solidFill>
                <a:schemeClr val="dk1"/>
              </a:solidFill>
            </a:endParaRPr>
          </a:p>
          <a:p>
            <a:pPr indent="0" lvl="0" marL="457200" marR="483233" rtl="0" algn="l">
              <a:lnSpc>
                <a:spcPct val="100000"/>
              </a:lnSpc>
              <a:spcBef>
                <a:spcPts val="0"/>
              </a:spcBef>
              <a:spcAft>
                <a:spcPts val="0"/>
              </a:spcAft>
              <a:buNone/>
            </a:pPr>
            <a:r>
              <a:t/>
            </a:r>
            <a:endParaRPr sz="2200">
              <a:solidFill>
                <a:schemeClr val="dk1"/>
              </a:solidFill>
            </a:endParaRPr>
          </a:p>
          <a:p>
            <a:pPr indent="0" lvl="0" marL="457200" marR="483233" rtl="0" algn="l">
              <a:lnSpc>
                <a:spcPct val="100000"/>
              </a:lnSpc>
              <a:spcBef>
                <a:spcPts val="0"/>
              </a:spcBef>
              <a:spcAft>
                <a:spcPts val="0"/>
              </a:spcAft>
              <a:buNone/>
            </a:pPr>
            <a:r>
              <a:t/>
            </a:r>
            <a:endParaRPr sz="22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241d710ee6f_3_26"/>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Challenges faced</a:t>
            </a:r>
            <a:endParaRPr b="1" sz="3500">
              <a:solidFill>
                <a:srgbClr val="00D9FD"/>
              </a:solidFill>
            </a:endParaRPr>
          </a:p>
        </p:txBody>
      </p:sp>
      <p:sp>
        <p:nvSpPr>
          <p:cNvPr id="228" name="Google Shape;228;g241d710ee6f_3_26"/>
          <p:cNvSpPr txBox="1"/>
          <p:nvPr/>
        </p:nvSpPr>
        <p:spPr>
          <a:xfrm>
            <a:off x="264450" y="1130150"/>
            <a:ext cx="8412900" cy="3060600"/>
          </a:xfrm>
          <a:prstGeom prst="rect">
            <a:avLst/>
          </a:prstGeom>
          <a:noFill/>
          <a:ln>
            <a:noFill/>
          </a:ln>
        </p:spPr>
        <p:txBody>
          <a:bodyPr anchorCtr="0" anchor="t" bIns="0" lIns="0" spcFirstLastPara="1" rIns="0" wrap="square" tIns="12700">
            <a:spAutoFit/>
          </a:bodyPr>
          <a:lstStyle/>
          <a:p>
            <a:pPr indent="-389891" lvl="0" marL="363855" marR="0" rtl="0" algn="l">
              <a:lnSpc>
                <a:spcPct val="100000"/>
              </a:lnSpc>
              <a:spcBef>
                <a:spcPts val="0"/>
              </a:spcBef>
              <a:spcAft>
                <a:spcPts val="0"/>
              </a:spcAft>
              <a:buClr>
                <a:schemeClr val="dk1"/>
              </a:buClr>
              <a:buSzPts val="2200"/>
              <a:buChar char="●"/>
            </a:pPr>
            <a:r>
              <a:rPr lang="en-US" sz="2200">
                <a:solidFill>
                  <a:schemeClr val="dk1"/>
                </a:solidFill>
              </a:rPr>
              <a:t>Sending and </a:t>
            </a:r>
            <a:r>
              <a:rPr lang="en-US" sz="2200">
                <a:solidFill>
                  <a:schemeClr val="dk1"/>
                </a:solidFill>
              </a:rPr>
              <a:t>receiving</a:t>
            </a:r>
            <a:r>
              <a:rPr lang="en-US" sz="2200">
                <a:solidFill>
                  <a:schemeClr val="dk1"/>
                </a:solidFill>
              </a:rPr>
              <a:t> file in one go was an </a:t>
            </a:r>
            <a:r>
              <a:rPr lang="en-US" sz="2200">
                <a:solidFill>
                  <a:schemeClr val="dk1"/>
                </a:solidFill>
              </a:rPr>
              <a:t>issue</a:t>
            </a:r>
            <a:r>
              <a:rPr lang="en-US" sz="2200">
                <a:solidFill>
                  <a:schemeClr val="dk1"/>
                </a:solidFill>
              </a:rPr>
              <a:t> which was resolved by using Web API socket programming.</a:t>
            </a:r>
            <a:endParaRPr sz="2200">
              <a:solidFill>
                <a:schemeClr val="dk1"/>
              </a:solidFill>
            </a:endParaRPr>
          </a:p>
          <a:p>
            <a:pPr indent="0" lvl="0" marL="457200" marR="0" rtl="0" algn="l">
              <a:lnSpc>
                <a:spcPct val="100000"/>
              </a:lnSpc>
              <a:spcBef>
                <a:spcPts val="0"/>
              </a:spcBef>
              <a:spcAft>
                <a:spcPts val="0"/>
              </a:spcAft>
              <a:buNone/>
            </a:pPr>
            <a:r>
              <a:t/>
            </a:r>
            <a:endParaRPr sz="2200">
              <a:solidFill>
                <a:schemeClr val="dk1"/>
              </a:solidFill>
            </a:endParaRPr>
          </a:p>
          <a:p>
            <a:pPr indent="-389891" lvl="0" marL="363855" marR="0" rtl="0" algn="l">
              <a:lnSpc>
                <a:spcPct val="100000"/>
              </a:lnSpc>
              <a:spcBef>
                <a:spcPts val="0"/>
              </a:spcBef>
              <a:spcAft>
                <a:spcPts val="0"/>
              </a:spcAft>
              <a:buClr>
                <a:schemeClr val="dk1"/>
              </a:buClr>
              <a:buSzPts val="2200"/>
              <a:buChar char="●"/>
            </a:pPr>
            <a:r>
              <a:rPr lang="en-US" sz="2200">
                <a:solidFill>
                  <a:schemeClr val="dk1"/>
                </a:solidFill>
              </a:rPr>
              <a:t>First we implemented the socket programing and we had to do it using many clients.</a:t>
            </a:r>
            <a:endParaRPr sz="2200">
              <a:solidFill>
                <a:schemeClr val="dk1"/>
              </a:solidFill>
            </a:endParaRPr>
          </a:p>
          <a:p>
            <a:pPr indent="0" lvl="0" marL="457200" marR="0" rtl="0" algn="l">
              <a:lnSpc>
                <a:spcPct val="100000"/>
              </a:lnSpc>
              <a:spcBef>
                <a:spcPts val="0"/>
              </a:spcBef>
              <a:spcAft>
                <a:spcPts val="0"/>
              </a:spcAft>
              <a:buNone/>
            </a:pPr>
            <a:r>
              <a:t/>
            </a:r>
            <a:endParaRPr sz="2200">
              <a:solidFill>
                <a:schemeClr val="dk1"/>
              </a:solidFill>
            </a:endParaRPr>
          </a:p>
          <a:p>
            <a:pPr indent="-389891" lvl="0" marL="363855" marR="0" rtl="0" algn="l">
              <a:lnSpc>
                <a:spcPct val="100000"/>
              </a:lnSpc>
              <a:spcBef>
                <a:spcPts val="0"/>
              </a:spcBef>
              <a:spcAft>
                <a:spcPts val="0"/>
              </a:spcAft>
              <a:buClr>
                <a:schemeClr val="dk1"/>
              </a:buClr>
              <a:buSzPts val="2200"/>
              <a:buChar char="●"/>
            </a:pPr>
            <a:r>
              <a:rPr lang="en-US" sz="2200">
                <a:solidFill>
                  <a:schemeClr val="dk1"/>
                </a:solidFill>
              </a:rPr>
              <a:t>Training the model and sending the weights.</a:t>
            </a:r>
            <a:endParaRPr sz="2200">
              <a:solidFill>
                <a:schemeClr val="dk1"/>
              </a:solidFill>
            </a:endParaRPr>
          </a:p>
          <a:p>
            <a:pPr indent="0" lvl="0" marL="457200" marR="483233" rtl="0" algn="l">
              <a:lnSpc>
                <a:spcPct val="100000"/>
              </a:lnSpc>
              <a:spcBef>
                <a:spcPts val="0"/>
              </a:spcBef>
              <a:spcAft>
                <a:spcPts val="0"/>
              </a:spcAft>
              <a:buNone/>
            </a:pPr>
            <a:r>
              <a:t/>
            </a:r>
            <a:endParaRPr sz="2200">
              <a:solidFill>
                <a:schemeClr val="dk1"/>
              </a:solidFill>
            </a:endParaRPr>
          </a:p>
          <a:p>
            <a:pPr indent="0" lvl="0" marL="457200" marR="483233" rtl="0" algn="l">
              <a:lnSpc>
                <a:spcPct val="100000"/>
              </a:lnSpc>
              <a:spcBef>
                <a:spcPts val="0"/>
              </a:spcBef>
              <a:spcAft>
                <a:spcPts val="0"/>
              </a:spcAft>
              <a:buNone/>
            </a:pPr>
            <a:r>
              <a:t/>
            </a:r>
            <a:endParaRPr sz="22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241d710ee6f_3_36"/>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Conclusion</a:t>
            </a:r>
            <a:endParaRPr b="1" sz="3500">
              <a:solidFill>
                <a:srgbClr val="00D9FD"/>
              </a:solidFill>
            </a:endParaRPr>
          </a:p>
        </p:txBody>
      </p:sp>
      <p:sp>
        <p:nvSpPr>
          <p:cNvPr id="234" name="Google Shape;234;g241d710ee6f_3_36"/>
          <p:cNvSpPr txBox="1"/>
          <p:nvPr/>
        </p:nvSpPr>
        <p:spPr>
          <a:xfrm>
            <a:off x="264450" y="1130150"/>
            <a:ext cx="8412900" cy="2044500"/>
          </a:xfrm>
          <a:prstGeom prst="rect">
            <a:avLst/>
          </a:prstGeom>
          <a:noFill/>
          <a:ln>
            <a:noFill/>
          </a:ln>
        </p:spPr>
        <p:txBody>
          <a:bodyPr anchorCtr="0" anchor="t" bIns="0" lIns="0" spcFirstLastPara="1" rIns="0" wrap="square" tIns="12700">
            <a:spAutoFit/>
          </a:bodyPr>
          <a:lstStyle/>
          <a:p>
            <a:pPr indent="0" lvl="0" marL="0" marR="0" rtl="0" algn="just">
              <a:lnSpc>
                <a:spcPct val="100000"/>
              </a:lnSpc>
              <a:spcBef>
                <a:spcPts val="0"/>
              </a:spcBef>
              <a:spcAft>
                <a:spcPts val="0"/>
              </a:spcAft>
              <a:buNone/>
            </a:pPr>
            <a:r>
              <a:rPr lang="en-US" sz="2200">
                <a:solidFill>
                  <a:schemeClr val="dk1"/>
                </a:solidFill>
              </a:rPr>
              <a:t>We have implemented a Federated Learning using Multiple system using ANN model and MNIST dataset. The clients are first connected to the server and then model is trained in each of the clients. The weights are then sent to the server where the main model is trained. Finally we test the test dataset using the final model.</a:t>
            </a:r>
            <a:endParaRPr sz="22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2127d00e917_3_11"/>
          <p:cNvSpPr txBox="1"/>
          <p:nvPr>
            <p:ph type="title"/>
          </p:nvPr>
        </p:nvSpPr>
        <p:spPr>
          <a:xfrm>
            <a:off x="261957" y="288902"/>
            <a:ext cx="8620200" cy="6156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spAutoFit/>
          </a:bodyPr>
          <a:lstStyle/>
          <a:p>
            <a:pPr indent="0" lvl="0" marL="0" rtl="0" algn="l">
              <a:spcBef>
                <a:spcPts val="0"/>
              </a:spcBef>
              <a:spcAft>
                <a:spcPts val="0"/>
              </a:spcAft>
              <a:buNone/>
            </a:pPr>
            <a:r>
              <a:rPr b="1" lang="en-US" sz="4000">
                <a:solidFill>
                  <a:srgbClr val="00D9FD"/>
                </a:solidFill>
              </a:rPr>
              <a:t>Future scope</a:t>
            </a:r>
            <a:endParaRPr b="1" sz="4000">
              <a:solidFill>
                <a:srgbClr val="00D9FD"/>
              </a:solidFill>
            </a:endParaRPr>
          </a:p>
        </p:txBody>
      </p:sp>
      <p:sp>
        <p:nvSpPr>
          <p:cNvPr id="240" name="Google Shape;240;g2127d00e917_3_11"/>
          <p:cNvSpPr txBox="1"/>
          <p:nvPr>
            <p:ph idx="1" type="body"/>
          </p:nvPr>
        </p:nvSpPr>
        <p:spPr>
          <a:xfrm>
            <a:off x="261950" y="1284300"/>
            <a:ext cx="8620200" cy="3112200"/>
          </a:xfrm>
          <a:prstGeom prst="rect">
            <a:avLst/>
          </a:prstGeom>
        </p:spPr>
        <p:txBody>
          <a:bodyPr anchorCtr="0" anchor="t" bIns="0" lIns="0" spcFirstLastPara="1" rIns="0" wrap="square" tIns="0">
            <a:spAutoFit/>
          </a:bodyPr>
          <a:lstStyle/>
          <a:p>
            <a:pPr indent="-342900" lvl="0" marL="457200" rtl="0" algn="l">
              <a:spcBef>
                <a:spcPts val="0"/>
              </a:spcBef>
              <a:spcAft>
                <a:spcPts val="0"/>
              </a:spcAft>
              <a:buClr>
                <a:schemeClr val="dk1"/>
              </a:buClr>
              <a:buSzPts val="1800"/>
              <a:buChar char="●"/>
            </a:pPr>
            <a:r>
              <a:rPr lang="en-US" sz="1800">
                <a:solidFill>
                  <a:schemeClr val="dk1"/>
                </a:solidFill>
              </a:rPr>
              <a:t>Train the model on </a:t>
            </a:r>
            <a:r>
              <a:rPr lang="en-US" sz="1800">
                <a:solidFill>
                  <a:schemeClr val="dk1"/>
                </a:solidFill>
              </a:rPr>
              <a:t>independent</a:t>
            </a:r>
            <a:r>
              <a:rPr lang="en-US" sz="1800">
                <a:solidFill>
                  <a:schemeClr val="dk1"/>
                </a:solidFill>
              </a:rPr>
              <a:t> local clients. </a:t>
            </a:r>
            <a:endParaRPr sz="1800">
              <a:solidFill>
                <a:schemeClr val="dk1"/>
              </a:solidFill>
            </a:endParaRPr>
          </a:p>
          <a:p>
            <a:pPr indent="0" lvl="0" marL="457200" rtl="0" algn="l">
              <a:spcBef>
                <a:spcPts val="1200"/>
              </a:spcBef>
              <a:spcAft>
                <a:spcPts val="0"/>
              </a:spcAft>
              <a:buNone/>
            </a:pPr>
            <a:r>
              <a:t/>
            </a:r>
            <a:endParaRPr sz="1800">
              <a:solidFill>
                <a:schemeClr val="dk1"/>
              </a:solidFill>
            </a:endParaRPr>
          </a:p>
          <a:p>
            <a:pPr indent="-342900" lvl="0" marL="457200" rtl="0" algn="l">
              <a:spcBef>
                <a:spcPts val="1200"/>
              </a:spcBef>
              <a:spcAft>
                <a:spcPts val="0"/>
              </a:spcAft>
              <a:buClr>
                <a:schemeClr val="dk1"/>
              </a:buClr>
              <a:buSzPts val="1800"/>
              <a:buChar char="●"/>
            </a:pPr>
            <a:r>
              <a:rPr lang="en-US" sz="1800">
                <a:solidFill>
                  <a:schemeClr val="dk1"/>
                </a:solidFill>
              </a:rPr>
              <a:t>Enhancing Privacy in Federated Learning</a:t>
            </a:r>
            <a:endParaRPr sz="1800">
              <a:solidFill>
                <a:schemeClr val="dk1"/>
              </a:solidFill>
            </a:endParaRPr>
          </a:p>
          <a:p>
            <a:pPr indent="0" lvl="0" marL="457200" rtl="0" algn="l">
              <a:spcBef>
                <a:spcPts val="1200"/>
              </a:spcBef>
              <a:spcAft>
                <a:spcPts val="0"/>
              </a:spcAft>
              <a:buNone/>
            </a:pPr>
            <a:r>
              <a:t/>
            </a:r>
            <a:endParaRPr sz="1800">
              <a:solidFill>
                <a:schemeClr val="dk1"/>
              </a:solidFill>
            </a:endParaRPr>
          </a:p>
          <a:p>
            <a:pPr indent="-342900" lvl="0" marL="457200" rtl="0" algn="l">
              <a:spcBef>
                <a:spcPts val="1200"/>
              </a:spcBef>
              <a:spcAft>
                <a:spcPts val="0"/>
              </a:spcAft>
              <a:buClr>
                <a:schemeClr val="dk1"/>
              </a:buClr>
              <a:buSzPts val="1800"/>
              <a:buChar char="●"/>
            </a:pPr>
            <a:r>
              <a:rPr lang="en-US" sz="1800">
                <a:solidFill>
                  <a:schemeClr val="dk1"/>
                </a:solidFill>
              </a:rPr>
              <a:t>Optimizing Communication in Federated Learning</a:t>
            </a:r>
            <a:endParaRPr sz="1800">
              <a:solidFill>
                <a:schemeClr val="dk1"/>
              </a:solidFill>
            </a:endParaRPr>
          </a:p>
          <a:p>
            <a:pPr indent="0" lvl="0" marL="457200" rtl="0" algn="l">
              <a:spcBef>
                <a:spcPts val="1200"/>
              </a:spcBef>
              <a:spcAft>
                <a:spcPts val="0"/>
              </a:spcAft>
              <a:buNone/>
            </a:pPr>
            <a:r>
              <a:t/>
            </a:r>
            <a:endParaRPr sz="1800">
              <a:solidFill>
                <a:schemeClr val="dk1"/>
              </a:solidFill>
            </a:endParaRPr>
          </a:p>
          <a:p>
            <a:pPr indent="-342900" lvl="0" marL="457200" rtl="0" algn="l">
              <a:spcBef>
                <a:spcPts val="1200"/>
              </a:spcBef>
              <a:spcAft>
                <a:spcPts val="0"/>
              </a:spcAft>
              <a:buClr>
                <a:schemeClr val="dk1"/>
              </a:buClr>
              <a:buSzPts val="1800"/>
              <a:buChar char="●"/>
            </a:pPr>
            <a:r>
              <a:rPr lang="en-US" sz="1800">
                <a:solidFill>
                  <a:schemeClr val="dk1"/>
                </a:solidFill>
              </a:rPr>
              <a:t>Scaling up Federated Learning</a:t>
            </a:r>
            <a:endParaRPr sz="23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21244d65faf_7_54"/>
          <p:cNvSpPr txBox="1"/>
          <p:nvPr>
            <p:ph type="title"/>
          </p:nvPr>
        </p:nvSpPr>
        <p:spPr>
          <a:xfrm>
            <a:off x="261957" y="288902"/>
            <a:ext cx="8620200" cy="400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a:solidFill>
                  <a:srgbClr val="00D9FD"/>
                </a:solidFill>
              </a:rPr>
              <a:t>References</a:t>
            </a:r>
            <a:endParaRPr b="1">
              <a:solidFill>
                <a:srgbClr val="00D9FD"/>
              </a:solidFill>
            </a:endParaRPr>
          </a:p>
        </p:txBody>
      </p:sp>
      <p:sp>
        <p:nvSpPr>
          <p:cNvPr id="246" name="Google Shape;246;g21244d65faf_7_54"/>
          <p:cNvSpPr txBox="1"/>
          <p:nvPr>
            <p:ph idx="1" type="body"/>
          </p:nvPr>
        </p:nvSpPr>
        <p:spPr>
          <a:xfrm>
            <a:off x="261950" y="884825"/>
            <a:ext cx="8284200" cy="4040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solidFill>
                  <a:schemeClr val="dk1"/>
                </a:solidFill>
              </a:rPr>
              <a:t>[1] Socket Programming  </a:t>
            </a:r>
            <a:r>
              <a:rPr lang="en-US">
                <a:solidFill>
                  <a:srgbClr val="00D9FD"/>
                </a:solidFill>
                <a:uFill>
                  <a:noFill/>
                </a:uFill>
                <a:hlinkClick r:id="rId3">
                  <a:extLst>
                    <a:ext uri="{A12FA001-AC4F-418D-AE19-62706E023703}">
                      <ahyp:hlinkClr val="tx"/>
                    </a:ext>
                  </a:extLst>
                </a:hlinkClick>
              </a:rPr>
              <a:t>https://idiotdeveloper.com/file-transfer-using-tcp-socket-in-python3/</a:t>
            </a:r>
            <a:endParaRPr>
              <a:solidFill>
                <a:srgbClr val="00D9FD"/>
              </a:solidFill>
            </a:endParaRPr>
          </a:p>
          <a:p>
            <a:pPr indent="0" lvl="0" marL="0" rtl="0" algn="l">
              <a:spcBef>
                <a:spcPts val="1200"/>
              </a:spcBef>
              <a:spcAft>
                <a:spcPts val="0"/>
              </a:spcAft>
              <a:buNone/>
            </a:pPr>
            <a:r>
              <a:rPr lang="en-US">
                <a:solidFill>
                  <a:schemeClr val="dk1"/>
                </a:solidFill>
              </a:rPr>
              <a:t>[2] </a:t>
            </a:r>
            <a:r>
              <a:rPr lang="en-US" sz="1600">
                <a:solidFill>
                  <a:schemeClr val="dk1"/>
                </a:solidFill>
              </a:rPr>
              <a:t>Communication-Efficient Learning of Deep Networks from Decentralized Data</a:t>
            </a:r>
            <a:endParaRPr sz="1000">
              <a:solidFill>
                <a:schemeClr val="dk1"/>
              </a:solidFill>
            </a:endParaRPr>
          </a:p>
          <a:p>
            <a:pPr indent="0" lvl="0" marL="0" rtl="0" algn="l">
              <a:spcBef>
                <a:spcPts val="1200"/>
              </a:spcBef>
              <a:spcAft>
                <a:spcPts val="0"/>
              </a:spcAft>
              <a:buNone/>
            </a:pPr>
            <a:r>
              <a:rPr lang="en-US">
                <a:solidFill>
                  <a:srgbClr val="00D9FD"/>
                </a:solidFill>
                <a:uFill>
                  <a:noFill/>
                </a:uFill>
                <a:hlinkClick r:id="rId4">
                  <a:extLst>
                    <a:ext uri="{A12FA001-AC4F-418D-AE19-62706E023703}">
                      <ahyp:hlinkClr val="tx"/>
                    </a:ext>
                  </a:extLst>
                </a:hlinkClick>
              </a:rPr>
              <a:t>https://arxiv.org/abs/1602.05629</a:t>
            </a:r>
            <a:endParaRPr>
              <a:solidFill>
                <a:srgbClr val="00D9FD"/>
              </a:solidFill>
            </a:endParaRPr>
          </a:p>
          <a:p>
            <a:pPr indent="0" lvl="0" marL="0" rtl="0" algn="l">
              <a:spcBef>
                <a:spcPts val="1200"/>
              </a:spcBef>
              <a:spcAft>
                <a:spcPts val="0"/>
              </a:spcAft>
              <a:buNone/>
            </a:pPr>
            <a:r>
              <a:rPr lang="en-US">
                <a:solidFill>
                  <a:schemeClr val="dk1"/>
                </a:solidFill>
              </a:rPr>
              <a:t>[3] Monica Anderson. Technology device ownership: 2015. </a:t>
            </a:r>
            <a:r>
              <a:rPr lang="en-US" u="sng">
                <a:solidFill>
                  <a:schemeClr val="hlink"/>
                </a:solidFill>
                <a:hlinkClick r:id="rId5"/>
              </a:rPr>
              <a:t>http://www.pewinternet.org/2015/10/29/</a:t>
            </a:r>
            <a:r>
              <a:rPr lang="en-US">
                <a:solidFill>
                  <a:schemeClr val="dk1"/>
                </a:solidFill>
              </a:rPr>
              <a:t> </a:t>
            </a:r>
            <a:endParaRPr>
              <a:solidFill>
                <a:schemeClr val="dk1"/>
              </a:solidFill>
            </a:endParaRPr>
          </a:p>
          <a:p>
            <a:pPr indent="0" lvl="0" marL="0" rtl="0" algn="l">
              <a:spcBef>
                <a:spcPts val="1200"/>
              </a:spcBef>
              <a:spcAft>
                <a:spcPts val="0"/>
              </a:spcAft>
              <a:buNone/>
            </a:pPr>
            <a:r>
              <a:rPr lang="en-US">
                <a:solidFill>
                  <a:schemeClr val="dk1"/>
                </a:solidFill>
              </a:rPr>
              <a:t>[4]Nitish Srivastava, Geoffrey Hinton, Alex Krizhevsky, Ilya Sutskever, and Ruslan Salakhutdinov. Dropout: </a:t>
            </a:r>
            <a:r>
              <a:rPr lang="en-US">
                <a:solidFill>
                  <a:srgbClr val="00D9FD"/>
                </a:solidFill>
              </a:rPr>
              <a:t>A simple way to prevent neural networks from overfitting</a:t>
            </a:r>
            <a:r>
              <a:rPr lang="en-US">
                <a:solidFill>
                  <a:schemeClr val="dk1"/>
                </a:solidFill>
              </a:rPr>
              <a:t>. 15, 2014.</a:t>
            </a:r>
            <a:endParaRPr>
              <a:solidFill>
                <a:schemeClr val="dk1"/>
              </a:solidFill>
            </a:endParaRPr>
          </a:p>
          <a:p>
            <a:pPr indent="0" lvl="0" marL="0" rtl="0" algn="l">
              <a:spcBef>
                <a:spcPts val="1200"/>
              </a:spcBef>
              <a:spcAft>
                <a:spcPts val="1200"/>
              </a:spcAft>
              <a:buNone/>
            </a:pPr>
            <a:r>
              <a:rPr lang="en-US">
                <a:solidFill>
                  <a:schemeClr val="dk1"/>
                </a:solidFill>
              </a:rPr>
              <a:t>[5]TensorFlow team. Tensorflow convolutional neural networks tutorial, 2016. </a:t>
            </a:r>
            <a:r>
              <a:rPr lang="en-US" u="sng">
                <a:solidFill>
                  <a:schemeClr val="hlink"/>
                </a:solidFill>
                <a:hlinkClick r:id="rId6"/>
              </a:rPr>
              <a:t>http://www.tensorflow. org/tutorials/deep_cnn</a:t>
            </a:r>
            <a:r>
              <a:rPr lang="en-US">
                <a:solidFill>
                  <a:schemeClr val="dk1"/>
                </a:solidFill>
              </a:rPr>
              <a:t>.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21244d65faf_7_49"/>
          <p:cNvSpPr txBox="1"/>
          <p:nvPr>
            <p:ph idx="1" type="body"/>
          </p:nvPr>
        </p:nvSpPr>
        <p:spPr>
          <a:xfrm>
            <a:off x="429899" y="2004045"/>
            <a:ext cx="8284200" cy="923400"/>
          </a:xfrm>
          <a:prstGeom prst="rect">
            <a:avLst/>
          </a:prstGeom>
        </p:spPr>
        <p:txBody>
          <a:bodyPr anchorCtr="0" anchor="t" bIns="0" lIns="0" spcFirstLastPara="1" rIns="0" wrap="square" tIns="0">
            <a:spAutoFit/>
          </a:bodyPr>
          <a:lstStyle/>
          <a:p>
            <a:pPr indent="0" lvl="0" marL="0" rtl="0" algn="ctr">
              <a:spcBef>
                <a:spcPts val="0"/>
              </a:spcBef>
              <a:spcAft>
                <a:spcPts val="1200"/>
              </a:spcAft>
              <a:buNone/>
            </a:pPr>
            <a:r>
              <a:rPr lang="en-US" sz="6000">
                <a:latin typeface="Verdana"/>
                <a:ea typeface="Verdana"/>
                <a:cs typeface="Verdana"/>
                <a:sym typeface="Verdana"/>
              </a:rPr>
              <a:t>Thank You</a:t>
            </a:r>
            <a:endParaRPr sz="6000">
              <a:latin typeface="Verdana"/>
              <a:ea typeface="Verdana"/>
              <a:cs typeface="Verdana"/>
              <a:sym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21244d65faf_7_19"/>
          <p:cNvSpPr txBox="1"/>
          <p:nvPr>
            <p:ph type="title"/>
          </p:nvPr>
        </p:nvSpPr>
        <p:spPr>
          <a:xfrm>
            <a:off x="417025" y="595825"/>
            <a:ext cx="8446500" cy="6156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4000">
                <a:solidFill>
                  <a:srgbClr val="00D9FD"/>
                </a:solidFill>
              </a:rPr>
              <a:t>Problem Statement</a:t>
            </a:r>
            <a:endParaRPr b="1" sz="4000">
              <a:solidFill>
                <a:srgbClr val="00D9FD"/>
              </a:solidFill>
            </a:endParaRPr>
          </a:p>
        </p:txBody>
      </p:sp>
      <p:sp>
        <p:nvSpPr>
          <p:cNvPr id="110" name="Google Shape;110;g21244d65faf_7_19"/>
          <p:cNvSpPr txBox="1"/>
          <p:nvPr>
            <p:ph idx="1" type="body"/>
          </p:nvPr>
        </p:nvSpPr>
        <p:spPr>
          <a:xfrm>
            <a:off x="372925" y="1650632"/>
            <a:ext cx="8284200" cy="7941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lang="en-US" sz="2400">
                <a:solidFill>
                  <a:schemeClr val="dk1"/>
                </a:solidFill>
              </a:rPr>
              <a:t>Demonstration of Federated Learning using Multiple systems and ANN model.</a:t>
            </a:r>
            <a:endParaRPr sz="24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21244d65faf_4_0"/>
          <p:cNvSpPr txBox="1"/>
          <p:nvPr/>
        </p:nvSpPr>
        <p:spPr>
          <a:xfrm>
            <a:off x="497950" y="445025"/>
            <a:ext cx="8334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000">
                <a:solidFill>
                  <a:srgbClr val="00D9FD"/>
                </a:solidFill>
                <a:highlight>
                  <a:srgbClr val="1C4587"/>
                </a:highlight>
                <a:latin typeface="Verdana"/>
                <a:ea typeface="Verdana"/>
                <a:cs typeface="Verdana"/>
                <a:sym typeface="Verdana"/>
              </a:rPr>
              <a:t> Introduction</a:t>
            </a:r>
            <a:endParaRPr b="1" sz="4000">
              <a:solidFill>
                <a:srgbClr val="00D9FD"/>
              </a:solidFill>
              <a:highlight>
                <a:srgbClr val="1C4587"/>
              </a:highlight>
              <a:latin typeface="Verdana"/>
              <a:ea typeface="Verdana"/>
              <a:cs typeface="Verdana"/>
              <a:sym typeface="Verdana"/>
            </a:endParaRPr>
          </a:p>
        </p:txBody>
      </p:sp>
      <p:sp>
        <p:nvSpPr>
          <p:cNvPr id="116" name="Google Shape;116;g21244d65faf_4_0"/>
          <p:cNvSpPr txBox="1"/>
          <p:nvPr/>
        </p:nvSpPr>
        <p:spPr>
          <a:xfrm>
            <a:off x="552150" y="1397925"/>
            <a:ext cx="7715100" cy="3416400"/>
          </a:xfrm>
          <a:prstGeom prst="rect">
            <a:avLst/>
          </a:prstGeom>
          <a:noFill/>
          <a:ln>
            <a:noFill/>
          </a:ln>
        </p:spPr>
        <p:txBody>
          <a:bodyPr anchorCtr="0" anchor="t" bIns="91425" lIns="91425" spcFirstLastPara="1" rIns="91425" wrap="square" tIns="91425">
            <a:noAutofit/>
          </a:bodyPr>
          <a:lstStyle/>
          <a:p>
            <a:pPr indent="-319405" lvl="0" marL="457200" rtl="0" algn="l">
              <a:lnSpc>
                <a:spcPct val="95000"/>
              </a:lnSpc>
              <a:spcBef>
                <a:spcPts val="0"/>
              </a:spcBef>
              <a:spcAft>
                <a:spcPts val="0"/>
              </a:spcAft>
              <a:buClr>
                <a:schemeClr val="dk1"/>
              </a:buClr>
              <a:buSzPts val="1430"/>
              <a:buFont typeface="Roboto"/>
              <a:buChar char="●"/>
            </a:pPr>
            <a:r>
              <a:rPr lang="en-US" sz="1430">
                <a:solidFill>
                  <a:schemeClr val="dk1"/>
                </a:solidFill>
                <a:highlight>
                  <a:srgbClr val="1C4587"/>
                </a:highlight>
                <a:latin typeface="Roboto"/>
                <a:ea typeface="Roboto"/>
                <a:cs typeface="Roboto"/>
                <a:sym typeface="Roboto"/>
              </a:rPr>
              <a:t>Federated learning is a technique that allows</a:t>
            </a:r>
            <a:r>
              <a:rPr lang="en-US" sz="1430">
                <a:solidFill>
                  <a:schemeClr val="dk1"/>
                </a:solidFill>
                <a:highlight>
                  <a:srgbClr val="1C4587"/>
                </a:highlight>
                <a:latin typeface="Roboto"/>
                <a:ea typeface="Roboto"/>
                <a:cs typeface="Roboto"/>
                <a:sym typeface="Roboto"/>
              </a:rPr>
              <a:t> </a:t>
            </a:r>
            <a:r>
              <a:rPr lang="en-US" sz="1430">
                <a:solidFill>
                  <a:schemeClr val="dk1"/>
                </a:solidFill>
                <a:highlight>
                  <a:srgbClr val="1C4587"/>
                </a:highlight>
                <a:latin typeface="Roboto"/>
                <a:ea typeface="Roboto"/>
                <a:cs typeface="Roboto"/>
                <a:sym typeface="Roboto"/>
              </a:rPr>
              <a:t>multiple devices to train a shared model without sharing their raw data.</a:t>
            </a:r>
            <a:endParaRPr sz="1430">
              <a:solidFill>
                <a:schemeClr val="dk1"/>
              </a:solidFill>
              <a:highlight>
                <a:srgbClr val="1C4587"/>
              </a:highlight>
              <a:latin typeface="Roboto"/>
              <a:ea typeface="Roboto"/>
              <a:cs typeface="Roboto"/>
              <a:sym typeface="Roboto"/>
            </a:endParaRPr>
          </a:p>
          <a:p>
            <a:pPr indent="0" lvl="0" marL="457200" rtl="0" algn="l">
              <a:lnSpc>
                <a:spcPct val="95000"/>
              </a:lnSpc>
              <a:spcBef>
                <a:spcPts val="1200"/>
              </a:spcBef>
              <a:spcAft>
                <a:spcPts val="0"/>
              </a:spcAft>
              <a:buSzPts val="770"/>
              <a:buNone/>
            </a:pPr>
            <a:r>
              <a:t/>
            </a:r>
            <a:endParaRPr sz="1430">
              <a:solidFill>
                <a:schemeClr val="dk1"/>
              </a:solidFill>
              <a:highlight>
                <a:srgbClr val="1C4587"/>
              </a:highlight>
              <a:latin typeface="Roboto"/>
              <a:ea typeface="Roboto"/>
              <a:cs typeface="Roboto"/>
              <a:sym typeface="Roboto"/>
            </a:endParaRPr>
          </a:p>
          <a:p>
            <a:pPr indent="-319405" lvl="0" marL="457200" rtl="0" algn="l">
              <a:lnSpc>
                <a:spcPct val="95000"/>
              </a:lnSpc>
              <a:spcBef>
                <a:spcPts val="1200"/>
              </a:spcBef>
              <a:spcAft>
                <a:spcPts val="0"/>
              </a:spcAft>
              <a:buClr>
                <a:schemeClr val="dk1"/>
              </a:buClr>
              <a:buSzPts val="1430"/>
              <a:buFont typeface="Roboto"/>
              <a:buChar char="●"/>
            </a:pPr>
            <a:r>
              <a:rPr lang="en-US" sz="1430">
                <a:solidFill>
                  <a:schemeClr val="dk1"/>
                </a:solidFill>
                <a:highlight>
                  <a:srgbClr val="1C4587"/>
                </a:highlight>
                <a:latin typeface="Roboto"/>
                <a:ea typeface="Roboto"/>
                <a:cs typeface="Roboto"/>
                <a:sym typeface="Roboto"/>
              </a:rPr>
              <a:t>The technique was introduced in 2016 by Google and has since gained attention as a privacy-preserving approach to machine learning.</a:t>
            </a:r>
            <a:endParaRPr sz="1430">
              <a:solidFill>
                <a:schemeClr val="dk1"/>
              </a:solidFill>
              <a:highlight>
                <a:srgbClr val="1C4587"/>
              </a:highlight>
              <a:latin typeface="Roboto"/>
              <a:ea typeface="Roboto"/>
              <a:cs typeface="Roboto"/>
              <a:sym typeface="Roboto"/>
            </a:endParaRPr>
          </a:p>
          <a:p>
            <a:pPr indent="0" lvl="0" marL="457200" rtl="0" algn="l">
              <a:lnSpc>
                <a:spcPct val="95000"/>
              </a:lnSpc>
              <a:spcBef>
                <a:spcPts val="1200"/>
              </a:spcBef>
              <a:spcAft>
                <a:spcPts val="0"/>
              </a:spcAft>
              <a:buSzPts val="770"/>
              <a:buNone/>
            </a:pPr>
            <a:r>
              <a:t/>
            </a:r>
            <a:endParaRPr sz="1430">
              <a:solidFill>
                <a:schemeClr val="dk1"/>
              </a:solidFill>
              <a:highlight>
                <a:srgbClr val="1C4587"/>
              </a:highlight>
              <a:latin typeface="Roboto"/>
              <a:ea typeface="Roboto"/>
              <a:cs typeface="Roboto"/>
              <a:sym typeface="Roboto"/>
            </a:endParaRPr>
          </a:p>
          <a:p>
            <a:pPr indent="-319405" lvl="0" marL="457200" rtl="0" algn="l">
              <a:lnSpc>
                <a:spcPct val="95000"/>
              </a:lnSpc>
              <a:spcBef>
                <a:spcPts val="1200"/>
              </a:spcBef>
              <a:spcAft>
                <a:spcPts val="0"/>
              </a:spcAft>
              <a:buClr>
                <a:schemeClr val="dk1"/>
              </a:buClr>
              <a:buSzPts val="1430"/>
              <a:buFont typeface="Roboto"/>
              <a:buChar char="●"/>
            </a:pPr>
            <a:r>
              <a:rPr lang="en-US" sz="1430">
                <a:solidFill>
                  <a:schemeClr val="dk1"/>
                </a:solidFill>
                <a:highlight>
                  <a:srgbClr val="1C4587"/>
                </a:highlight>
                <a:latin typeface="Roboto"/>
                <a:ea typeface="Roboto"/>
                <a:cs typeface="Roboto"/>
                <a:sym typeface="Roboto"/>
              </a:rPr>
              <a:t>Federated learning enables the training of models on decentralized data while preserving privacy, reducing the need for data transfer and storage, and improving scalability.</a:t>
            </a:r>
            <a:endParaRPr sz="1850">
              <a:solidFill>
                <a:schemeClr val="dk1"/>
              </a:solidFill>
              <a:highlight>
                <a:srgbClr val="1C4587"/>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6"/>
          <p:cNvPicPr preferRelativeResize="0"/>
          <p:nvPr/>
        </p:nvPicPr>
        <p:blipFill rotWithShape="1">
          <a:blip r:embed="rId3">
            <a:alphaModFix/>
          </a:blip>
          <a:srcRect b="0" l="0" r="0" t="0"/>
          <a:stretch/>
        </p:blipFill>
        <p:spPr>
          <a:xfrm>
            <a:off x="5184175" y="1166526"/>
            <a:ext cx="3571375" cy="3172775"/>
          </a:xfrm>
          <a:prstGeom prst="rect">
            <a:avLst/>
          </a:prstGeom>
          <a:noFill/>
          <a:ln>
            <a:noFill/>
          </a:ln>
        </p:spPr>
      </p:pic>
      <p:sp>
        <p:nvSpPr>
          <p:cNvPr id="122" name="Google Shape;122;p6"/>
          <p:cNvSpPr txBox="1"/>
          <p:nvPr>
            <p:ph type="title"/>
          </p:nvPr>
        </p:nvSpPr>
        <p:spPr>
          <a:xfrm>
            <a:off x="261957" y="288902"/>
            <a:ext cx="8620200" cy="6285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4000">
                <a:solidFill>
                  <a:srgbClr val="00D9FD"/>
                </a:solidFill>
              </a:rPr>
              <a:t>Federated Learning </a:t>
            </a:r>
            <a:endParaRPr b="1" sz="4000">
              <a:solidFill>
                <a:srgbClr val="00D9FD"/>
              </a:solidFill>
            </a:endParaRPr>
          </a:p>
        </p:txBody>
      </p:sp>
      <p:sp>
        <p:nvSpPr>
          <p:cNvPr id="123" name="Google Shape;123;p6"/>
          <p:cNvSpPr txBox="1"/>
          <p:nvPr/>
        </p:nvSpPr>
        <p:spPr>
          <a:xfrm>
            <a:off x="455425" y="1166529"/>
            <a:ext cx="4363200" cy="36006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800">
                <a:solidFill>
                  <a:schemeClr val="dk1"/>
                </a:solidFill>
                <a:latin typeface="Helvetica Neue"/>
                <a:ea typeface="Helvetica Neue"/>
                <a:cs typeface="Helvetica Neue"/>
                <a:sym typeface="Helvetica Neue"/>
              </a:rPr>
              <a:t>FL is a Machine Learning Technique:</a:t>
            </a:r>
            <a:endParaRPr sz="1800">
              <a:solidFill>
                <a:schemeClr val="dk1"/>
              </a:solidFill>
              <a:latin typeface="Helvetica Neue"/>
              <a:ea typeface="Helvetica Neue"/>
              <a:cs typeface="Helvetica Neue"/>
              <a:sym typeface="Helvetica Neue"/>
            </a:endParaRPr>
          </a:p>
          <a:p>
            <a:pPr indent="0" lvl="0" marL="0" marR="0" rtl="0" algn="l">
              <a:lnSpc>
                <a:spcPct val="100000"/>
              </a:lnSpc>
              <a:spcBef>
                <a:spcPts val="5"/>
              </a:spcBef>
              <a:spcAft>
                <a:spcPts val="0"/>
              </a:spcAft>
              <a:buNone/>
            </a:pPr>
            <a:r>
              <a:t/>
            </a:r>
            <a:endParaRPr sz="1900">
              <a:solidFill>
                <a:schemeClr val="dk1"/>
              </a:solidFill>
              <a:latin typeface="Helvetica Neue"/>
              <a:ea typeface="Helvetica Neue"/>
              <a:cs typeface="Helvetica Neue"/>
              <a:sym typeface="Helvetica Neue"/>
            </a:endParaRPr>
          </a:p>
          <a:p>
            <a:pPr indent="-351155" lvl="0" marL="469900" marR="87630" rtl="0" algn="l">
              <a:lnSpc>
                <a:spcPct val="100000"/>
              </a:lnSpc>
              <a:spcBef>
                <a:spcPts val="5"/>
              </a:spcBef>
              <a:spcAft>
                <a:spcPts val="0"/>
              </a:spcAft>
              <a:buClr>
                <a:schemeClr val="dk1"/>
              </a:buClr>
              <a:buSzPts val="1800"/>
              <a:buFont typeface="Helvetica Neue"/>
              <a:buAutoNum type="arabicPeriod"/>
            </a:pPr>
            <a:r>
              <a:rPr lang="en-US" sz="1800">
                <a:solidFill>
                  <a:schemeClr val="dk1"/>
                </a:solidFill>
                <a:latin typeface="Helvetica Neue"/>
                <a:ea typeface="Helvetica Neue"/>
                <a:cs typeface="Helvetica Neue"/>
                <a:sym typeface="Helvetica Neue"/>
              </a:rPr>
              <a:t>That trains an algorithm across multiple devices holding local </a:t>
            </a:r>
            <a:r>
              <a:rPr lang="en-US" sz="1800">
                <a:solidFill>
                  <a:schemeClr val="dk1"/>
                </a:solidFill>
                <a:latin typeface="Helvetica Neue"/>
                <a:ea typeface="Helvetica Neue"/>
                <a:cs typeface="Helvetica Neue"/>
                <a:sym typeface="Helvetica Neue"/>
              </a:rPr>
              <a:t>data</a:t>
            </a:r>
            <a:r>
              <a:rPr lang="en-US" sz="1800">
                <a:solidFill>
                  <a:schemeClr val="dk1"/>
                </a:solidFill>
                <a:latin typeface="Helvetica Neue"/>
                <a:ea typeface="Helvetica Neue"/>
                <a:cs typeface="Helvetica Neue"/>
                <a:sym typeface="Helvetica Neue"/>
              </a:rPr>
              <a:t> samples, without exchanging them.</a:t>
            </a:r>
            <a:endParaRPr sz="1800">
              <a:solidFill>
                <a:schemeClr val="dk1"/>
              </a:solidFill>
              <a:latin typeface="Helvetica Neue"/>
              <a:ea typeface="Helvetica Neue"/>
              <a:cs typeface="Helvetica Neue"/>
              <a:sym typeface="Helvetica Neue"/>
            </a:endParaRPr>
          </a:p>
          <a:p>
            <a:pPr indent="-408305" lvl="0" marL="469900" marR="426084" rtl="0" algn="l">
              <a:lnSpc>
                <a:spcPct val="100000"/>
              </a:lnSpc>
              <a:spcBef>
                <a:spcPts val="960"/>
              </a:spcBef>
              <a:spcAft>
                <a:spcPts val="0"/>
              </a:spcAft>
              <a:buClr>
                <a:schemeClr val="dk1"/>
              </a:buClr>
              <a:buSzPts val="1800"/>
              <a:buFont typeface="Helvetica Neue"/>
              <a:buAutoNum type="arabicPeriod"/>
            </a:pPr>
            <a:r>
              <a:rPr lang="en-US" sz="1800">
                <a:solidFill>
                  <a:schemeClr val="dk1"/>
                </a:solidFill>
                <a:latin typeface="Helvetica Neue"/>
                <a:ea typeface="Helvetica Neue"/>
                <a:cs typeface="Helvetica Neue"/>
                <a:sym typeface="Helvetica Neue"/>
              </a:rPr>
              <a:t>Enables multiple actors to build a common, </a:t>
            </a:r>
            <a:r>
              <a:rPr lang="en-US" sz="1800">
                <a:solidFill>
                  <a:schemeClr val="dk1"/>
                </a:solidFill>
                <a:latin typeface="Helvetica Neue"/>
                <a:ea typeface="Helvetica Neue"/>
                <a:cs typeface="Helvetica Neue"/>
                <a:sym typeface="Helvetica Neue"/>
              </a:rPr>
              <a:t>robust</a:t>
            </a:r>
            <a:r>
              <a:rPr lang="en-US" sz="1800">
                <a:solidFill>
                  <a:schemeClr val="dk1"/>
                </a:solidFill>
                <a:latin typeface="Helvetica Neue"/>
                <a:ea typeface="Helvetica Neue"/>
                <a:cs typeface="Helvetica Neue"/>
                <a:sym typeface="Helvetica Neue"/>
              </a:rPr>
              <a:t> machine learning model without sharing data.</a:t>
            </a:r>
            <a:endParaRPr sz="1800">
              <a:solidFill>
                <a:schemeClr val="dk1"/>
              </a:solidFill>
              <a:latin typeface="Helvetica Neue"/>
              <a:ea typeface="Helvetica Neue"/>
              <a:cs typeface="Helvetica Neue"/>
              <a:sym typeface="Helvetica Neue"/>
            </a:endParaRPr>
          </a:p>
          <a:p>
            <a:pPr indent="-411480" lvl="0" marL="469900" marR="13970" rtl="0" algn="l">
              <a:lnSpc>
                <a:spcPct val="100000"/>
              </a:lnSpc>
              <a:spcBef>
                <a:spcPts val="960"/>
              </a:spcBef>
              <a:spcAft>
                <a:spcPts val="0"/>
              </a:spcAft>
              <a:buClr>
                <a:schemeClr val="dk1"/>
              </a:buClr>
              <a:buSzPts val="1800"/>
              <a:buFont typeface="Helvetica Neue"/>
              <a:buAutoNum type="arabicPeriod"/>
            </a:pPr>
            <a:r>
              <a:rPr lang="en-US" sz="1800">
                <a:solidFill>
                  <a:schemeClr val="dk1"/>
                </a:solidFill>
                <a:latin typeface="Helvetica Neue"/>
                <a:ea typeface="Helvetica Neue"/>
                <a:cs typeface="Helvetica Neue"/>
                <a:sym typeface="Helvetica Neue"/>
              </a:rPr>
              <a:t>Application</a:t>
            </a:r>
            <a:r>
              <a:rPr lang="en-US" sz="1800">
                <a:solidFill>
                  <a:schemeClr val="dk1"/>
                </a:solidFill>
                <a:latin typeface="Helvetica Neue"/>
                <a:ea typeface="Helvetica Neue"/>
                <a:cs typeface="Helvetica Neue"/>
                <a:sym typeface="Helvetica Neue"/>
              </a:rPr>
              <a:t> : Defence, telecommunication, Pharmaceutics, etc. </a:t>
            </a:r>
            <a:endParaRPr sz="1800">
              <a:solidFill>
                <a:schemeClr val="dk1"/>
              </a:solidFill>
              <a:latin typeface="Helvetica Neue"/>
              <a:ea typeface="Helvetica Neue"/>
              <a:cs typeface="Helvetica Neue"/>
              <a:sym typeface="Helvetica Neue"/>
            </a:endParaRPr>
          </a:p>
        </p:txBody>
      </p:sp>
      <p:sp>
        <p:nvSpPr>
          <p:cNvPr id="124" name="Google Shape;124;p6"/>
          <p:cNvSpPr txBox="1"/>
          <p:nvPr/>
        </p:nvSpPr>
        <p:spPr>
          <a:xfrm>
            <a:off x="5884425" y="4546750"/>
            <a:ext cx="1795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t>Figure 1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21244d65faf_7_60"/>
          <p:cNvSpPr txBox="1"/>
          <p:nvPr>
            <p:ph type="title"/>
          </p:nvPr>
        </p:nvSpPr>
        <p:spPr>
          <a:xfrm>
            <a:off x="988425" y="288900"/>
            <a:ext cx="7476000" cy="615600"/>
          </a:xfrm>
          <a:prstGeom prst="rect">
            <a:avLst/>
          </a:prstGeom>
        </p:spPr>
        <p:txBody>
          <a:bodyPr anchorCtr="0" anchor="t" bIns="0" lIns="0" spcFirstLastPara="1" rIns="0" wrap="square" tIns="0">
            <a:spAutoFit/>
          </a:bodyPr>
          <a:lstStyle/>
          <a:p>
            <a:pPr indent="0" lvl="0" marL="12700" rtl="0" algn="l">
              <a:spcBef>
                <a:spcPts val="0"/>
              </a:spcBef>
              <a:spcAft>
                <a:spcPts val="0"/>
              </a:spcAft>
              <a:buNone/>
            </a:pPr>
            <a:r>
              <a:rPr b="1" lang="en-US" sz="4000">
                <a:solidFill>
                  <a:srgbClr val="00D9FD"/>
                </a:solidFill>
              </a:rPr>
              <a:t>Federated Learning </a:t>
            </a:r>
            <a:endParaRPr b="1" sz="4000">
              <a:solidFill>
                <a:srgbClr val="00D9FD"/>
              </a:solidFill>
            </a:endParaRPr>
          </a:p>
        </p:txBody>
      </p:sp>
      <p:pic>
        <p:nvPicPr>
          <p:cNvPr id="130" name="Google Shape;130;g21244d65faf_7_60"/>
          <p:cNvPicPr preferRelativeResize="0"/>
          <p:nvPr/>
        </p:nvPicPr>
        <p:blipFill>
          <a:blip r:embed="rId3">
            <a:alphaModFix/>
          </a:blip>
          <a:stretch>
            <a:fillRect/>
          </a:stretch>
        </p:blipFill>
        <p:spPr>
          <a:xfrm>
            <a:off x="1033688" y="1162564"/>
            <a:ext cx="6627075" cy="3272125"/>
          </a:xfrm>
          <a:prstGeom prst="rect">
            <a:avLst/>
          </a:prstGeom>
          <a:noFill/>
          <a:ln>
            <a:noFill/>
          </a:ln>
        </p:spPr>
      </p:pic>
      <p:sp>
        <p:nvSpPr>
          <p:cNvPr id="131" name="Google Shape;131;g21244d65faf_7_60"/>
          <p:cNvSpPr txBox="1"/>
          <p:nvPr/>
        </p:nvSpPr>
        <p:spPr>
          <a:xfrm>
            <a:off x="3384825" y="4434700"/>
            <a:ext cx="1924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Figure : 2 [4]</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8"/>
          <p:cNvSpPr txBox="1"/>
          <p:nvPr>
            <p:ph type="title"/>
          </p:nvPr>
        </p:nvSpPr>
        <p:spPr>
          <a:xfrm>
            <a:off x="159150" y="279200"/>
            <a:ext cx="88257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Challenges</a:t>
            </a:r>
            <a:r>
              <a:rPr b="1" lang="en-US" sz="3500">
                <a:solidFill>
                  <a:srgbClr val="00D9FD"/>
                </a:solidFill>
              </a:rPr>
              <a:t> in Federated Learning</a:t>
            </a:r>
            <a:endParaRPr b="1" sz="3500">
              <a:solidFill>
                <a:srgbClr val="00D9FD"/>
              </a:solidFill>
            </a:endParaRPr>
          </a:p>
        </p:txBody>
      </p:sp>
      <p:sp>
        <p:nvSpPr>
          <p:cNvPr id="137" name="Google Shape;137;p8"/>
          <p:cNvSpPr txBox="1"/>
          <p:nvPr/>
        </p:nvSpPr>
        <p:spPr>
          <a:xfrm>
            <a:off x="264450" y="1130150"/>
            <a:ext cx="8412900" cy="3603000"/>
          </a:xfrm>
          <a:prstGeom prst="rect">
            <a:avLst/>
          </a:prstGeom>
          <a:noFill/>
          <a:ln>
            <a:noFill/>
          </a:ln>
        </p:spPr>
        <p:txBody>
          <a:bodyPr anchorCtr="0" anchor="t" bIns="0" lIns="0" spcFirstLastPara="1" rIns="0" wrap="square" tIns="12700">
            <a:spAutoFit/>
          </a:bodyPr>
          <a:lstStyle/>
          <a:p>
            <a:pPr indent="-389891" lvl="0" marL="363855" marR="0" rtl="0" algn="l">
              <a:lnSpc>
                <a:spcPct val="100000"/>
              </a:lnSpc>
              <a:spcBef>
                <a:spcPts val="0"/>
              </a:spcBef>
              <a:spcAft>
                <a:spcPts val="0"/>
              </a:spcAft>
              <a:buClr>
                <a:schemeClr val="dk1"/>
              </a:buClr>
              <a:buSzPts val="2200"/>
              <a:buChar char="●"/>
            </a:pPr>
            <a:r>
              <a:rPr lang="en-US" sz="2200">
                <a:solidFill>
                  <a:schemeClr val="dk1"/>
                </a:solidFill>
              </a:rPr>
              <a:t>Managing heterogeneous systems in the same networks.</a:t>
            </a:r>
            <a:endParaRPr sz="2200">
              <a:solidFill>
                <a:schemeClr val="dk1"/>
              </a:solidFill>
            </a:endParaRPr>
          </a:p>
          <a:p>
            <a:pPr indent="0" lvl="0" marL="457200" marR="0" rtl="0" algn="l">
              <a:lnSpc>
                <a:spcPct val="100000"/>
              </a:lnSpc>
              <a:spcBef>
                <a:spcPts val="0"/>
              </a:spcBef>
              <a:spcAft>
                <a:spcPts val="0"/>
              </a:spcAft>
              <a:buNone/>
            </a:pPr>
            <a:r>
              <a:t/>
            </a:r>
            <a:endParaRPr sz="2200">
              <a:solidFill>
                <a:schemeClr val="dk1"/>
              </a:solidFill>
            </a:endParaRPr>
          </a:p>
          <a:p>
            <a:pPr indent="-389891" lvl="0" marL="363855" marR="5080" rtl="0" algn="just">
              <a:lnSpc>
                <a:spcPct val="100000"/>
              </a:lnSpc>
              <a:spcBef>
                <a:spcPts val="0"/>
              </a:spcBef>
              <a:spcAft>
                <a:spcPts val="0"/>
              </a:spcAft>
              <a:buClr>
                <a:schemeClr val="dk1"/>
              </a:buClr>
              <a:buSzPts val="2200"/>
              <a:buChar char="●"/>
            </a:pPr>
            <a:r>
              <a:rPr lang="en-US" sz="2200">
                <a:solidFill>
                  <a:schemeClr val="dk1"/>
                </a:solidFill>
              </a:rPr>
              <a:t>Communication</a:t>
            </a:r>
            <a:r>
              <a:rPr lang="en-US" sz="2200">
                <a:solidFill>
                  <a:schemeClr val="dk1"/>
                </a:solidFill>
              </a:rPr>
              <a:t> and Synchronization.</a:t>
            </a:r>
            <a:endParaRPr sz="2200">
              <a:solidFill>
                <a:schemeClr val="dk1"/>
              </a:solidFill>
            </a:endParaRPr>
          </a:p>
          <a:p>
            <a:pPr indent="-389890" lvl="0" marL="363855" marR="0" rtl="0" algn="l">
              <a:lnSpc>
                <a:spcPct val="100000"/>
              </a:lnSpc>
              <a:spcBef>
                <a:spcPts val="1560"/>
              </a:spcBef>
              <a:spcAft>
                <a:spcPts val="0"/>
              </a:spcAft>
              <a:buClr>
                <a:schemeClr val="dk1"/>
              </a:buClr>
              <a:buSzPts val="2200"/>
              <a:buChar char="●"/>
            </a:pPr>
            <a:r>
              <a:rPr lang="en-US" sz="2200">
                <a:solidFill>
                  <a:schemeClr val="dk1"/>
                </a:solidFill>
              </a:rPr>
              <a:t>Privacy concerns and Security </a:t>
            </a:r>
            <a:r>
              <a:rPr lang="en-US" sz="2200">
                <a:solidFill>
                  <a:schemeClr val="dk1"/>
                </a:solidFill>
              </a:rPr>
              <a:t>risks</a:t>
            </a:r>
            <a:r>
              <a:rPr lang="en-US" sz="2200">
                <a:solidFill>
                  <a:schemeClr val="dk1"/>
                </a:solidFill>
              </a:rPr>
              <a:t>.</a:t>
            </a:r>
            <a:endParaRPr sz="2200">
              <a:solidFill>
                <a:schemeClr val="dk1"/>
              </a:solidFill>
            </a:endParaRPr>
          </a:p>
          <a:p>
            <a:pPr indent="0" lvl="0" marL="0" marR="0" rtl="0" algn="l">
              <a:lnSpc>
                <a:spcPct val="100000"/>
              </a:lnSpc>
              <a:spcBef>
                <a:spcPts val="30"/>
              </a:spcBef>
              <a:spcAft>
                <a:spcPts val="0"/>
              </a:spcAft>
              <a:buClr>
                <a:srgbClr val="00D9FD"/>
              </a:buClr>
              <a:buSzPts val="1750"/>
              <a:buFont typeface="Arial"/>
              <a:buNone/>
            </a:pPr>
            <a:r>
              <a:t/>
            </a:r>
            <a:endParaRPr sz="2200">
              <a:solidFill>
                <a:schemeClr val="dk1"/>
              </a:solidFill>
            </a:endParaRPr>
          </a:p>
          <a:p>
            <a:pPr indent="-389891" lvl="0" marL="363855" marR="483233" rtl="0" algn="l">
              <a:lnSpc>
                <a:spcPct val="100000"/>
              </a:lnSpc>
              <a:spcBef>
                <a:spcPts val="0"/>
              </a:spcBef>
              <a:spcAft>
                <a:spcPts val="0"/>
              </a:spcAft>
              <a:buClr>
                <a:schemeClr val="dk1"/>
              </a:buClr>
              <a:buSzPts val="2200"/>
              <a:buChar char="●"/>
            </a:pPr>
            <a:r>
              <a:rPr lang="en-US" sz="2200">
                <a:solidFill>
                  <a:schemeClr val="dk1"/>
                </a:solidFill>
              </a:rPr>
              <a:t>Systems heterogeneity causes different completion times and fast clients  have to wait for the slow clients, known as stragglers before model  aggregation.</a:t>
            </a:r>
            <a:endParaRPr sz="2200">
              <a:solidFill>
                <a:schemeClr val="dk1"/>
              </a:solidFill>
            </a:endParaRPr>
          </a:p>
          <a:p>
            <a:pPr indent="0" lvl="0" marL="457200" marR="483233" rtl="0" algn="l">
              <a:lnSpc>
                <a:spcPct val="100000"/>
              </a:lnSpc>
              <a:spcBef>
                <a:spcPts val="0"/>
              </a:spcBef>
              <a:spcAft>
                <a:spcPts val="0"/>
              </a:spcAft>
              <a:buNone/>
            </a:pPr>
            <a:r>
              <a:t/>
            </a:r>
            <a:endParaRPr sz="2200">
              <a:solidFill>
                <a:schemeClr val="dk1"/>
              </a:solidFill>
            </a:endParaRPr>
          </a:p>
          <a:p>
            <a:pPr indent="0" lvl="0" marL="457200" marR="483233" rtl="0" algn="l">
              <a:lnSpc>
                <a:spcPct val="100000"/>
              </a:lnSpc>
              <a:spcBef>
                <a:spcPts val="0"/>
              </a:spcBef>
              <a:spcAft>
                <a:spcPts val="0"/>
              </a:spcAft>
              <a:buNone/>
            </a:pPr>
            <a:r>
              <a:t/>
            </a:r>
            <a:endParaRPr sz="22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g241d710ee6f_3_5"/>
          <p:cNvSpPr txBox="1"/>
          <p:nvPr>
            <p:ph type="title"/>
          </p:nvPr>
        </p:nvSpPr>
        <p:spPr>
          <a:xfrm>
            <a:off x="264450" y="279200"/>
            <a:ext cx="8720400" cy="5517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b="1" lang="en-US" sz="3500">
                <a:solidFill>
                  <a:srgbClr val="00D9FD"/>
                </a:solidFill>
              </a:rPr>
              <a:t>ANN</a:t>
            </a:r>
            <a:endParaRPr b="1" sz="3500">
              <a:solidFill>
                <a:srgbClr val="00D9FD"/>
              </a:solidFill>
            </a:endParaRPr>
          </a:p>
        </p:txBody>
      </p:sp>
      <p:sp>
        <p:nvSpPr>
          <p:cNvPr id="143" name="Google Shape;143;g241d710ee6f_3_5"/>
          <p:cNvSpPr txBox="1"/>
          <p:nvPr/>
        </p:nvSpPr>
        <p:spPr>
          <a:xfrm>
            <a:off x="264450" y="1130150"/>
            <a:ext cx="8412900" cy="3399300"/>
          </a:xfrm>
          <a:prstGeom prst="rect">
            <a:avLst/>
          </a:prstGeom>
          <a:noFill/>
          <a:ln>
            <a:noFill/>
          </a:ln>
        </p:spPr>
        <p:txBody>
          <a:bodyPr anchorCtr="0" anchor="t" bIns="0" lIns="0" spcFirstLastPara="1" rIns="0" wrap="square" tIns="12700">
            <a:spAutoFit/>
          </a:bodyPr>
          <a:lstStyle/>
          <a:p>
            <a:pPr indent="-368300" lvl="0" marL="457200" marR="483233" rtl="0" algn="l">
              <a:lnSpc>
                <a:spcPct val="100000"/>
              </a:lnSpc>
              <a:spcBef>
                <a:spcPts val="0"/>
              </a:spcBef>
              <a:spcAft>
                <a:spcPts val="0"/>
              </a:spcAft>
              <a:buClr>
                <a:schemeClr val="dk1"/>
              </a:buClr>
              <a:buSzPts val="2200"/>
              <a:buChar char="●"/>
            </a:pPr>
            <a:r>
              <a:rPr lang="en-US" sz="2200">
                <a:solidFill>
                  <a:schemeClr val="dk1"/>
                </a:solidFill>
              </a:rPr>
              <a:t>Artificial Neural Networks (ANNs) are a type of machine learning algorithm that are inspired by the structure and function of the human brain.</a:t>
            </a:r>
            <a:endParaRPr sz="2200">
              <a:solidFill>
                <a:schemeClr val="dk1"/>
              </a:solidFill>
            </a:endParaRPr>
          </a:p>
          <a:p>
            <a:pPr indent="0" lvl="0" marL="914400" marR="483233" rtl="0" algn="l">
              <a:lnSpc>
                <a:spcPct val="100000"/>
              </a:lnSpc>
              <a:spcBef>
                <a:spcPts val="0"/>
              </a:spcBef>
              <a:spcAft>
                <a:spcPts val="0"/>
              </a:spcAft>
              <a:buNone/>
            </a:pPr>
            <a:r>
              <a:t/>
            </a:r>
            <a:endParaRPr sz="2200">
              <a:solidFill>
                <a:schemeClr val="dk1"/>
              </a:solidFill>
            </a:endParaRPr>
          </a:p>
          <a:p>
            <a:pPr indent="-368300" lvl="0" marL="457200" marR="483233" rtl="0" algn="l">
              <a:lnSpc>
                <a:spcPct val="100000"/>
              </a:lnSpc>
              <a:spcBef>
                <a:spcPts val="0"/>
              </a:spcBef>
              <a:spcAft>
                <a:spcPts val="0"/>
              </a:spcAft>
              <a:buClr>
                <a:schemeClr val="dk1"/>
              </a:buClr>
              <a:buSzPts val="2200"/>
              <a:buChar char="●"/>
            </a:pPr>
            <a:r>
              <a:rPr lang="en-US" sz="2200">
                <a:solidFill>
                  <a:schemeClr val="dk1"/>
                </a:solidFill>
              </a:rPr>
              <a:t>ANNs consist of interconnected nodes, called artificial neurons, that process and transmit information. The input data is fed into the input layer of the network, and then it passes through multiple hidden layers of neurons, which perform mathematical operations on the input data.</a:t>
            </a:r>
            <a:endParaRPr sz="2200">
              <a:solidFill>
                <a:schemeClr val="dk1"/>
              </a:solidFill>
            </a:endParaRPr>
          </a:p>
          <a:p>
            <a:pPr indent="0" lvl="0" marL="457200" marR="483233" rtl="0" algn="l">
              <a:lnSpc>
                <a:spcPct val="100000"/>
              </a:lnSpc>
              <a:spcBef>
                <a:spcPts val="0"/>
              </a:spcBef>
              <a:spcAft>
                <a:spcPts val="0"/>
              </a:spcAft>
              <a:buNone/>
            </a:pPr>
            <a:r>
              <a:t/>
            </a:r>
            <a:endParaRPr sz="22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241efb61482_2_3"/>
          <p:cNvSpPr txBox="1"/>
          <p:nvPr>
            <p:ph type="title"/>
          </p:nvPr>
        </p:nvSpPr>
        <p:spPr>
          <a:xfrm>
            <a:off x="597950" y="288900"/>
            <a:ext cx="8284200" cy="538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3500">
                <a:solidFill>
                  <a:srgbClr val="00D9FD"/>
                </a:solidFill>
              </a:rPr>
              <a:t>ANN</a:t>
            </a:r>
            <a:endParaRPr b="1" sz="3500">
              <a:solidFill>
                <a:srgbClr val="00D9FD"/>
              </a:solidFill>
            </a:endParaRPr>
          </a:p>
        </p:txBody>
      </p:sp>
      <p:sp>
        <p:nvSpPr>
          <p:cNvPr id="149" name="Google Shape;149;g241efb61482_2_3"/>
          <p:cNvSpPr txBox="1"/>
          <p:nvPr>
            <p:ph idx="1" type="body"/>
          </p:nvPr>
        </p:nvSpPr>
        <p:spPr>
          <a:xfrm>
            <a:off x="475250" y="1033126"/>
            <a:ext cx="8284200" cy="4059000"/>
          </a:xfrm>
          <a:prstGeom prst="rect">
            <a:avLst/>
          </a:prstGeom>
        </p:spPr>
        <p:txBody>
          <a:bodyPr anchorCtr="0" anchor="t" bIns="0" lIns="0" spcFirstLastPara="1" rIns="0" wrap="square" tIns="0">
            <a:spAutoFit/>
          </a:bodyPr>
          <a:lstStyle/>
          <a:p>
            <a:pPr indent="-368300" lvl="0" marL="457200" rtl="0" algn="l">
              <a:spcBef>
                <a:spcPts val="0"/>
              </a:spcBef>
              <a:spcAft>
                <a:spcPts val="0"/>
              </a:spcAft>
              <a:buClr>
                <a:schemeClr val="dk1"/>
              </a:buClr>
              <a:buSzPts val="2200"/>
              <a:buFont typeface="Verdana"/>
              <a:buChar char="●"/>
            </a:pPr>
            <a:r>
              <a:rPr b="0" lang="en-US" sz="2200">
                <a:solidFill>
                  <a:schemeClr val="dk1"/>
                </a:solidFill>
                <a:latin typeface="Verdana"/>
                <a:ea typeface="Verdana"/>
                <a:cs typeface="Verdana"/>
                <a:sym typeface="Verdana"/>
              </a:rPr>
              <a:t>Artificial Neural Networks (ANNs) are a type of machine learning algorithm that are inspired by the structure and func</a:t>
            </a:r>
            <a:r>
              <a:rPr b="0" lang="en-US" sz="2200">
                <a:solidFill>
                  <a:schemeClr val="dk1"/>
                </a:solidFill>
                <a:latin typeface="Verdana"/>
                <a:ea typeface="Verdana"/>
                <a:cs typeface="Verdana"/>
                <a:sym typeface="Verdana"/>
              </a:rPr>
              <a:t>t</a:t>
            </a:r>
            <a:r>
              <a:rPr b="0" lang="en-US" sz="2200">
                <a:solidFill>
                  <a:schemeClr val="dk1"/>
                </a:solidFill>
                <a:latin typeface="Verdana"/>
                <a:ea typeface="Verdana"/>
                <a:cs typeface="Verdana"/>
                <a:sym typeface="Verdana"/>
              </a:rPr>
              <a:t>ion of the human brain.</a:t>
            </a:r>
            <a:endParaRPr b="0" sz="2200">
              <a:solidFill>
                <a:schemeClr val="dk1"/>
              </a:solidFill>
              <a:latin typeface="Verdana"/>
              <a:ea typeface="Verdana"/>
              <a:cs typeface="Verdana"/>
              <a:sym typeface="Verdana"/>
            </a:endParaRPr>
          </a:p>
          <a:p>
            <a:pPr indent="-368300" lvl="0" marL="457200" rtl="0" algn="l">
              <a:spcBef>
                <a:spcPts val="0"/>
              </a:spcBef>
              <a:spcAft>
                <a:spcPts val="0"/>
              </a:spcAft>
              <a:buClr>
                <a:schemeClr val="dk1"/>
              </a:buClr>
              <a:buSzPts val="2200"/>
              <a:buFont typeface="Verdana"/>
              <a:buChar char="●"/>
            </a:pPr>
            <a:r>
              <a:rPr b="0" lang="en-US" sz="2200">
                <a:solidFill>
                  <a:schemeClr val="dk1"/>
                </a:solidFill>
                <a:latin typeface="Verdana"/>
                <a:ea typeface="Verdana"/>
                <a:cs typeface="Verdana"/>
                <a:sym typeface="Verdana"/>
              </a:rPr>
              <a:t>ANNs consist of interconnected nodes, called artificial neurons, that process and transmit information. The input data is fed into the input layer of the network, and then it passes through multiple hidden layers of neurons, which perform mathematical operations on the input data.</a:t>
            </a:r>
            <a:endParaRPr b="0" sz="2200">
              <a:solidFill>
                <a:schemeClr val="dk1"/>
              </a:solidFill>
              <a:latin typeface="Verdana"/>
              <a:ea typeface="Verdana"/>
              <a:cs typeface="Verdana"/>
              <a:sym typeface="Verdana"/>
            </a:endParaRPr>
          </a:p>
          <a:p>
            <a:pPr indent="0" lvl="0" marL="0" rtl="0" algn="l">
              <a:spcBef>
                <a:spcPts val="1200"/>
              </a:spcBef>
              <a:spcAft>
                <a:spcPts val="1200"/>
              </a:spcAft>
              <a:buNone/>
            </a:pPr>
            <a:r>
              <a:t/>
            </a:r>
            <a:endParaRPr b="0" sz="2600">
              <a:solidFill>
                <a:schemeClr val="lt1"/>
              </a:solidFill>
              <a:latin typeface="Verdana"/>
              <a:ea typeface="Verdana"/>
              <a:cs typeface="Verdana"/>
              <a:sym typeface="Verdan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2023-02-27T09:02:41Z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